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9"/>
  </p:notesMasterIdLst>
  <p:handoutMasterIdLst>
    <p:handoutMasterId r:id="rId20"/>
  </p:handoutMasterIdLst>
  <p:sldIdLst>
    <p:sldId id="278" r:id="rId5"/>
    <p:sldId id="292" r:id="rId6"/>
    <p:sldId id="283" r:id="rId7"/>
    <p:sldId id="297" r:id="rId8"/>
    <p:sldId id="282" r:id="rId9"/>
    <p:sldId id="285" r:id="rId10"/>
    <p:sldId id="296" r:id="rId11"/>
    <p:sldId id="284" r:id="rId12"/>
    <p:sldId id="288" r:id="rId13"/>
    <p:sldId id="299" r:id="rId14"/>
    <p:sldId id="300" r:id="rId15"/>
    <p:sldId id="301" r:id="rId16"/>
    <p:sldId id="287" r:id="rId17"/>
    <p:sldId id="277" r:id="rId18"/>
  </p:sldIdLst>
  <p:sldSz cx="9144000" cy="5715000" type="screen16x10"/>
  <p:notesSz cx="6858000" cy="9144000"/>
  <p:custDataLst>
    <p:tags r:id="rId2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5465">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or" initials="A" lastIdx="1"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7"/>
    <a:srgbClr val="CBDDEF"/>
    <a:srgbClr val="0096D3"/>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E0B90-976E-49C4-A38A-909F536505A9}" v="161" dt="2023-11-20T15:41:19.225"/>
  </p1510:revLst>
</p1510:revInfo>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8307" autoAdjust="0"/>
  </p:normalViewPr>
  <p:slideViewPr>
    <p:cSldViewPr snapToGrid="0" showGuides="1">
      <p:cViewPr varScale="1">
        <p:scale>
          <a:sx n="137" d="100"/>
          <a:sy n="137" d="100"/>
        </p:scale>
        <p:origin x="786" y="114"/>
      </p:cViewPr>
      <p:guideLst>
        <p:guide orient="horz" pos="1800"/>
        <p:guide pos="5465"/>
        <p:guide pos="4241"/>
        <p:guide pos="469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4" d="100"/>
          <a:sy n="94"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er, Alexander" userId="fb8832ab-d6d6-47a7-af15-496763a2f54d" providerId="ADAL" clId="{012E0B90-976E-49C4-A38A-909F536505A9}"/>
    <pc:docChg chg="undo custSel addSld delSld modSld sldOrd modShowInfo">
      <pc:chgData name="Hofer, Alexander" userId="fb8832ab-d6d6-47a7-af15-496763a2f54d" providerId="ADAL" clId="{012E0B90-976E-49C4-A38A-909F536505A9}" dt="2023-11-21T14:55:11.309" v="2756" actId="20577"/>
      <pc:docMkLst>
        <pc:docMk/>
      </pc:docMkLst>
      <pc:sldChg chg="delSp modSp mod modNotesTx">
        <pc:chgData name="Hofer, Alexander" userId="fb8832ab-d6d6-47a7-af15-496763a2f54d" providerId="ADAL" clId="{012E0B90-976E-49C4-A38A-909F536505A9}" dt="2023-11-20T14:58:13.023" v="1641" actId="478"/>
        <pc:sldMkLst>
          <pc:docMk/>
          <pc:sldMk cId="1987231011" sldId="278"/>
        </pc:sldMkLst>
        <pc:spChg chg="del">
          <ac:chgData name="Hofer, Alexander" userId="fb8832ab-d6d6-47a7-af15-496763a2f54d" providerId="ADAL" clId="{012E0B90-976E-49C4-A38A-909F536505A9}" dt="2023-11-20T14:58:13.023" v="1641" actId="478"/>
          <ac:spMkLst>
            <pc:docMk/>
            <pc:sldMk cId="1987231011" sldId="278"/>
            <ac:spMk id="3" creationId="{00000000-0000-0000-0000-000000000000}"/>
          </ac:spMkLst>
        </pc:spChg>
        <pc:spChg chg="mod">
          <ac:chgData name="Hofer, Alexander" userId="fb8832ab-d6d6-47a7-af15-496763a2f54d" providerId="ADAL" clId="{012E0B90-976E-49C4-A38A-909F536505A9}" dt="2023-11-15T12:09:23.809" v="852" actId="404"/>
          <ac:spMkLst>
            <pc:docMk/>
            <pc:sldMk cId="1987231011" sldId="278"/>
            <ac:spMk id="5" creationId="{00000000-0000-0000-0000-000000000000}"/>
          </ac:spMkLst>
        </pc:spChg>
      </pc:sldChg>
      <pc:sldChg chg="del">
        <pc:chgData name="Hofer, Alexander" userId="fb8832ab-d6d6-47a7-af15-496763a2f54d" providerId="ADAL" clId="{012E0B90-976E-49C4-A38A-909F536505A9}" dt="2023-11-13T22:24:34.815" v="77" actId="2696"/>
        <pc:sldMkLst>
          <pc:docMk/>
          <pc:sldMk cId="2376162753" sldId="279"/>
        </pc:sldMkLst>
      </pc:sldChg>
      <pc:sldChg chg="modSp mod modNotesTx">
        <pc:chgData name="Hofer, Alexander" userId="fb8832ab-d6d6-47a7-af15-496763a2f54d" providerId="ADAL" clId="{012E0B90-976E-49C4-A38A-909F536505A9}" dt="2023-11-13T23:48:46.051" v="140"/>
        <pc:sldMkLst>
          <pc:docMk/>
          <pc:sldMk cId="2925844809" sldId="282"/>
        </pc:sldMkLst>
        <pc:picChg chg="mod">
          <ac:chgData name="Hofer, Alexander" userId="fb8832ab-d6d6-47a7-af15-496763a2f54d" providerId="ADAL" clId="{012E0B90-976E-49C4-A38A-909F536505A9}" dt="2023-11-13T22:47:38.040" v="93" actId="1076"/>
          <ac:picMkLst>
            <pc:docMk/>
            <pc:sldMk cId="2925844809" sldId="282"/>
            <ac:picMk id="7" creationId="{2241A2F9-6DF3-D2C3-629A-EB72DD067EF0}"/>
          </ac:picMkLst>
        </pc:picChg>
      </pc:sldChg>
      <pc:sldChg chg="modNotesTx">
        <pc:chgData name="Hofer, Alexander" userId="fb8832ab-d6d6-47a7-af15-496763a2f54d" providerId="ADAL" clId="{012E0B90-976E-49C4-A38A-909F536505A9}" dt="2023-11-20T15:10:57.945" v="2022" actId="20577"/>
        <pc:sldMkLst>
          <pc:docMk/>
          <pc:sldMk cId="3786162729" sldId="283"/>
        </pc:sldMkLst>
      </pc:sldChg>
      <pc:sldChg chg="modSp mod">
        <pc:chgData name="Hofer, Alexander" userId="fb8832ab-d6d6-47a7-af15-496763a2f54d" providerId="ADAL" clId="{012E0B90-976E-49C4-A38A-909F536505A9}" dt="2023-11-14T07:34:17.526" v="720" actId="20577"/>
        <pc:sldMkLst>
          <pc:docMk/>
          <pc:sldMk cId="1413366368" sldId="285"/>
        </pc:sldMkLst>
        <pc:spChg chg="mod">
          <ac:chgData name="Hofer, Alexander" userId="fb8832ab-d6d6-47a7-af15-496763a2f54d" providerId="ADAL" clId="{012E0B90-976E-49C4-A38A-909F536505A9}" dt="2023-11-14T07:34:17.526" v="720" actId="20577"/>
          <ac:spMkLst>
            <pc:docMk/>
            <pc:sldMk cId="1413366368" sldId="285"/>
            <ac:spMk id="2" creationId="{FE0E161D-271B-B6F8-3101-9D5B95BF057B}"/>
          </ac:spMkLst>
        </pc:spChg>
      </pc:sldChg>
      <pc:sldChg chg="addSp delSp modSp mod">
        <pc:chgData name="Hofer, Alexander" userId="fb8832ab-d6d6-47a7-af15-496763a2f54d" providerId="ADAL" clId="{012E0B90-976E-49C4-A38A-909F536505A9}" dt="2023-11-13T23:11:15.074" v="137" actId="14100"/>
        <pc:sldMkLst>
          <pc:docMk/>
          <pc:sldMk cId="2855956875" sldId="287"/>
        </pc:sldMkLst>
        <pc:spChg chg="mod ord">
          <ac:chgData name="Hofer, Alexander" userId="fb8832ab-d6d6-47a7-af15-496763a2f54d" providerId="ADAL" clId="{012E0B90-976E-49C4-A38A-909F536505A9}" dt="2023-11-13T11:01:50.763" v="73" actId="1076"/>
          <ac:spMkLst>
            <pc:docMk/>
            <pc:sldMk cId="2855956875" sldId="287"/>
            <ac:spMk id="2" creationId="{E5227AD0-E090-1483-5F7E-5CCBCFA8C56F}"/>
          </ac:spMkLst>
        </pc:spChg>
        <pc:graphicFrameChg chg="mod">
          <ac:chgData name="Hofer, Alexander" userId="fb8832ab-d6d6-47a7-af15-496763a2f54d" providerId="ADAL" clId="{012E0B90-976E-49C4-A38A-909F536505A9}" dt="2023-11-13T23:09:41.215" v="120" actId="1076"/>
          <ac:graphicFrameMkLst>
            <pc:docMk/>
            <pc:sldMk cId="2855956875" sldId="287"/>
            <ac:graphicFrameMk id="6" creationId="{480F113A-CCA3-83A7-4439-0ADE51CC17E5}"/>
          </ac:graphicFrameMkLst>
        </pc:graphicFrameChg>
        <pc:graphicFrameChg chg="add del mod">
          <ac:chgData name="Hofer, Alexander" userId="fb8832ab-d6d6-47a7-af15-496763a2f54d" providerId="ADAL" clId="{012E0B90-976E-49C4-A38A-909F536505A9}" dt="2023-11-13T23:08:53.761" v="119"/>
          <ac:graphicFrameMkLst>
            <pc:docMk/>
            <pc:sldMk cId="2855956875" sldId="287"/>
            <ac:graphicFrameMk id="7" creationId="{8DAE99E0-B824-D158-7019-D61DBC6F433D}"/>
          </ac:graphicFrameMkLst>
        </pc:graphicFrameChg>
        <pc:graphicFrameChg chg="del">
          <ac:chgData name="Hofer, Alexander" userId="fb8832ab-d6d6-47a7-af15-496763a2f54d" providerId="ADAL" clId="{012E0B90-976E-49C4-A38A-909F536505A9}" dt="2023-11-13T10:58:58.119" v="1" actId="478"/>
          <ac:graphicFrameMkLst>
            <pc:docMk/>
            <pc:sldMk cId="2855956875" sldId="287"/>
            <ac:graphicFrameMk id="7" creationId="{F712334F-210F-4628-BC4B-64BA8EFFA9F1}"/>
          </ac:graphicFrameMkLst>
        </pc:graphicFrameChg>
        <pc:graphicFrameChg chg="add mod">
          <ac:chgData name="Hofer, Alexander" userId="fb8832ab-d6d6-47a7-af15-496763a2f54d" providerId="ADAL" clId="{012E0B90-976E-49C4-A38A-909F536505A9}" dt="2023-11-13T23:09:48.906" v="121" actId="14100"/>
          <ac:graphicFrameMkLst>
            <pc:docMk/>
            <pc:sldMk cId="2855956875" sldId="287"/>
            <ac:graphicFrameMk id="8" creationId="{F712334F-210F-4628-BC4B-64BA8EFFA9F1}"/>
          </ac:graphicFrameMkLst>
        </pc:graphicFrameChg>
        <pc:cxnChg chg="mod">
          <ac:chgData name="Hofer, Alexander" userId="fb8832ab-d6d6-47a7-af15-496763a2f54d" providerId="ADAL" clId="{012E0B90-976E-49C4-A38A-909F536505A9}" dt="2023-11-13T23:11:15.074" v="137" actId="14100"/>
          <ac:cxnSpMkLst>
            <pc:docMk/>
            <pc:sldMk cId="2855956875" sldId="287"/>
            <ac:cxnSpMk id="9" creationId="{5B05C4F2-7E5B-8246-59B6-4FB4A0F6A4CD}"/>
          </ac:cxnSpMkLst>
        </pc:cxnChg>
        <pc:cxnChg chg="mod ord">
          <ac:chgData name="Hofer, Alexander" userId="fb8832ab-d6d6-47a7-af15-496763a2f54d" providerId="ADAL" clId="{012E0B90-976E-49C4-A38A-909F536505A9}" dt="2023-11-13T23:11:07.848" v="135" actId="14100"/>
          <ac:cxnSpMkLst>
            <pc:docMk/>
            <pc:sldMk cId="2855956875" sldId="287"/>
            <ac:cxnSpMk id="13" creationId="{D0DEE6C9-CCC1-44F8-A4C6-655FDCCE41C3}"/>
          </ac:cxnSpMkLst>
        </pc:cxnChg>
        <pc:cxnChg chg="mod">
          <ac:chgData name="Hofer, Alexander" userId="fb8832ab-d6d6-47a7-af15-496763a2f54d" providerId="ADAL" clId="{012E0B90-976E-49C4-A38A-909F536505A9}" dt="2023-11-13T23:10:51.372" v="127" actId="1038"/>
          <ac:cxnSpMkLst>
            <pc:docMk/>
            <pc:sldMk cId="2855956875" sldId="287"/>
            <ac:cxnSpMk id="18" creationId="{7EDDC9D4-1412-83FD-3799-33B258C37843}"/>
          </ac:cxnSpMkLst>
        </pc:cxnChg>
        <pc:cxnChg chg="mod">
          <ac:chgData name="Hofer, Alexander" userId="fb8832ab-d6d6-47a7-af15-496763a2f54d" providerId="ADAL" clId="{012E0B90-976E-49C4-A38A-909F536505A9}" dt="2023-11-13T23:10:40.173" v="123" actId="14100"/>
          <ac:cxnSpMkLst>
            <pc:docMk/>
            <pc:sldMk cId="2855956875" sldId="287"/>
            <ac:cxnSpMk id="19" creationId="{BB70E84D-A54A-48CC-EC07-2993FAB7C28A}"/>
          </ac:cxnSpMkLst>
        </pc:cxnChg>
      </pc:sldChg>
      <pc:sldChg chg="modSp mod">
        <pc:chgData name="Hofer, Alexander" userId="fb8832ab-d6d6-47a7-af15-496763a2f54d" providerId="ADAL" clId="{012E0B90-976E-49C4-A38A-909F536505A9}" dt="2023-11-15T12:56:17.445" v="1260" actId="20577"/>
        <pc:sldMkLst>
          <pc:docMk/>
          <pc:sldMk cId="2761877761" sldId="288"/>
        </pc:sldMkLst>
        <pc:spChg chg="mod">
          <ac:chgData name="Hofer, Alexander" userId="fb8832ab-d6d6-47a7-af15-496763a2f54d" providerId="ADAL" clId="{012E0B90-976E-49C4-A38A-909F536505A9}" dt="2023-11-15T12:56:17.445" v="1260" actId="20577"/>
          <ac:spMkLst>
            <pc:docMk/>
            <pc:sldMk cId="2761877761" sldId="288"/>
            <ac:spMk id="11" creationId="{C4A2BD07-6D26-BB75-A206-A4A9361B7FA0}"/>
          </ac:spMkLst>
        </pc:spChg>
        <pc:picChg chg="mod">
          <ac:chgData name="Hofer, Alexander" userId="fb8832ab-d6d6-47a7-af15-496763a2f54d" providerId="ADAL" clId="{012E0B90-976E-49C4-A38A-909F536505A9}" dt="2023-11-15T12:14:07.361" v="1009" actId="1076"/>
          <ac:picMkLst>
            <pc:docMk/>
            <pc:sldMk cId="2761877761" sldId="288"/>
            <ac:picMk id="7" creationId="{388EE2B6-1C3D-65F6-F914-A1FBA6BE11D1}"/>
          </ac:picMkLst>
        </pc:picChg>
      </pc:sldChg>
      <pc:sldChg chg="modSp modNotesTx">
        <pc:chgData name="Hofer, Alexander" userId="fb8832ab-d6d6-47a7-af15-496763a2f54d" providerId="ADAL" clId="{012E0B90-976E-49C4-A38A-909F536505A9}" dt="2023-11-20T15:41:19.225" v="2646" actId="20577"/>
        <pc:sldMkLst>
          <pc:docMk/>
          <pc:sldMk cId="3790922938" sldId="296"/>
        </pc:sldMkLst>
        <pc:graphicFrameChg chg="mod">
          <ac:chgData name="Hofer, Alexander" userId="fb8832ab-d6d6-47a7-af15-496763a2f54d" providerId="ADAL" clId="{012E0B90-976E-49C4-A38A-909F536505A9}" dt="2023-11-20T15:41:19.225" v="2646" actId="20577"/>
          <ac:graphicFrameMkLst>
            <pc:docMk/>
            <pc:sldMk cId="3790922938" sldId="296"/>
            <ac:graphicFrameMk id="9" creationId="{B43CAAF4-73FF-127C-1CCC-0AE6F3A0C13E}"/>
          </ac:graphicFrameMkLst>
        </pc:graphicFrameChg>
      </pc:sldChg>
      <pc:sldChg chg="modSp mod modNotesTx">
        <pc:chgData name="Hofer, Alexander" userId="fb8832ab-d6d6-47a7-af15-496763a2f54d" providerId="ADAL" clId="{012E0B90-976E-49C4-A38A-909F536505A9}" dt="2023-11-21T14:55:11.309" v="2756" actId="20577"/>
        <pc:sldMkLst>
          <pc:docMk/>
          <pc:sldMk cId="3957381164" sldId="297"/>
        </pc:sldMkLst>
        <pc:picChg chg="mod">
          <ac:chgData name="Hofer, Alexander" userId="fb8832ab-d6d6-47a7-af15-496763a2f54d" providerId="ADAL" clId="{012E0B90-976E-49C4-A38A-909F536505A9}" dt="2023-11-13T22:47:28.868" v="92" actId="1076"/>
          <ac:picMkLst>
            <pc:docMk/>
            <pc:sldMk cId="3957381164" sldId="297"/>
            <ac:picMk id="7" creationId="{260BD287-BB3E-8EE2-385A-05176D1B8DCD}"/>
          </ac:picMkLst>
        </pc:picChg>
      </pc:sldChg>
      <pc:sldChg chg="modSp add del mod ord">
        <pc:chgData name="Hofer, Alexander" userId="fb8832ab-d6d6-47a7-af15-496763a2f54d" providerId="ADAL" clId="{012E0B90-976E-49C4-A38A-909F536505A9}" dt="2023-11-15T12:35:49.674" v="1160" actId="2696"/>
        <pc:sldMkLst>
          <pc:docMk/>
          <pc:sldMk cId="2502505001" sldId="298"/>
        </pc:sldMkLst>
        <pc:spChg chg="mod">
          <ac:chgData name="Hofer, Alexander" userId="fb8832ab-d6d6-47a7-af15-496763a2f54d" providerId="ADAL" clId="{012E0B90-976E-49C4-A38A-909F536505A9}" dt="2023-11-15T12:15:22.271" v="1045" actId="20577"/>
          <ac:spMkLst>
            <pc:docMk/>
            <pc:sldMk cId="2502505001" sldId="298"/>
            <ac:spMk id="6" creationId="{CCDEB1E0-D05E-AF22-8574-39A6BFAD56A8}"/>
          </ac:spMkLst>
        </pc:spChg>
      </pc:sldChg>
      <pc:sldChg chg="addSp delSp modSp mod modAnim modNotesTx">
        <pc:chgData name="Hofer, Alexander" userId="fb8832ab-d6d6-47a7-af15-496763a2f54d" providerId="ADAL" clId="{012E0B90-976E-49C4-A38A-909F536505A9}" dt="2023-11-21T13:19:11.463" v="2703" actId="20577"/>
        <pc:sldMkLst>
          <pc:docMk/>
          <pc:sldMk cId="487599601" sldId="299"/>
        </pc:sldMkLst>
        <pc:spChg chg="mod">
          <ac:chgData name="Hofer, Alexander" userId="fb8832ab-d6d6-47a7-af15-496763a2f54d" providerId="ADAL" clId="{012E0B90-976E-49C4-A38A-909F536505A9}" dt="2023-11-15T12:16:06.288" v="1136" actId="20577"/>
          <ac:spMkLst>
            <pc:docMk/>
            <pc:sldMk cId="487599601" sldId="299"/>
            <ac:spMk id="2" creationId="{9CFA1DF0-8376-F17E-209E-AB3BD033B631}"/>
          </ac:spMkLst>
        </pc:spChg>
        <pc:spChg chg="mod">
          <ac:chgData name="Hofer, Alexander" userId="fb8832ab-d6d6-47a7-af15-496763a2f54d" providerId="ADAL" clId="{012E0B90-976E-49C4-A38A-909F536505A9}" dt="2023-11-15T12:16:15.405" v="1137"/>
          <ac:spMkLst>
            <pc:docMk/>
            <pc:sldMk cId="487599601" sldId="299"/>
            <ac:spMk id="6" creationId="{DFADDD17-3A8C-A274-6B37-1842FB60B4DB}"/>
          </ac:spMkLst>
        </pc:spChg>
        <pc:grpChg chg="add mod">
          <ac:chgData name="Hofer, Alexander" userId="fb8832ab-d6d6-47a7-af15-496763a2f54d" providerId="ADAL" clId="{012E0B90-976E-49C4-A38A-909F536505A9}" dt="2023-11-20T13:43:18.646" v="1532" actId="1076"/>
          <ac:grpSpMkLst>
            <pc:docMk/>
            <pc:sldMk cId="487599601" sldId="299"/>
            <ac:grpSpMk id="16" creationId="{8C353760-8360-0180-C4B5-AD5BC456237C}"/>
          </ac:grpSpMkLst>
        </pc:grpChg>
        <pc:grpChg chg="del mod">
          <ac:chgData name="Hofer, Alexander" userId="fb8832ab-d6d6-47a7-af15-496763a2f54d" providerId="ADAL" clId="{012E0B90-976E-49C4-A38A-909F536505A9}" dt="2023-11-15T12:38:37.862" v="1180" actId="165"/>
          <ac:grpSpMkLst>
            <pc:docMk/>
            <pc:sldMk cId="487599601" sldId="299"/>
            <ac:grpSpMk id="27" creationId="{65F52EA2-14D9-5ED0-9D89-3A869AD7F96D}"/>
          </ac:grpSpMkLst>
        </pc:grpChg>
        <pc:grpChg chg="mod">
          <ac:chgData name="Hofer, Alexander" userId="fb8832ab-d6d6-47a7-af15-496763a2f54d" providerId="ADAL" clId="{012E0B90-976E-49C4-A38A-909F536505A9}" dt="2023-11-20T13:43:27.722" v="1534" actId="1076"/>
          <ac:grpSpMkLst>
            <pc:docMk/>
            <pc:sldMk cId="487599601" sldId="299"/>
            <ac:grpSpMk id="45" creationId="{1E43710B-4A76-3335-5EE8-F5B9A066C170}"/>
          </ac:grpSpMkLst>
        </pc:grpChg>
        <pc:picChg chg="add del mod">
          <ac:chgData name="Hofer, Alexander" userId="fb8832ab-d6d6-47a7-af15-496763a2f54d" providerId="ADAL" clId="{012E0B90-976E-49C4-A38A-909F536505A9}" dt="2023-11-15T12:38:29.325" v="1179" actId="478"/>
          <ac:picMkLst>
            <pc:docMk/>
            <pc:sldMk cId="487599601" sldId="299"/>
            <ac:picMk id="7" creationId="{1290D18E-C6A4-7261-4354-50AEDDB066F2}"/>
          </ac:picMkLst>
        </pc:picChg>
        <pc:picChg chg="add del mod">
          <ac:chgData name="Hofer, Alexander" userId="fb8832ab-d6d6-47a7-af15-496763a2f54d" providerId="ADAL" clId="{012E0B90-976E-49C4-A38A-909F536505A9}" dt="2023-11-15T12:39:24.696" v="1188" actId="478"/>
          <ac:picMkLst>
            <pc:docMk/>
            <pc:sldMk cId="487599601" sldId="299"/>
            <ac:picMk id="9" creationId="{21EFFE3D-0724-E51C-2ED5-31E4B44F2D2E}"/>
          </ac:picMkLst>
        </pc:picChg>
        <pc:picChg chg="add mod modCrop">
          <ac:chgData name="Hofer, Alexander" userId="fb8832ab-d6d6-47a7-af15-496763a2f54d" providerId="ADAL" clId="{012E0B90-976E-49C4-A38A-909F536505A9}" dt="2023-11-15T12:43:20.876" v="1215" actId="164"/>
          <ac:picMkLst>
            <pc:docMk/>
            <pc:sldMk cId="487599601" sldId="299"/>
            <ac:picMk id="11" creationId="{64D379FC-94A1-8578-B8B1-A37199A55115}"/>
          </ac:picMkLst>
        </pc:picChg>
        <pc:picChg chg="add del mod">
          <ac:chgData name="Hofer, Alexander" userId="fb8832ab-d6d6-47a7-af15-496763a2f54d" providerId="ADAL" clId="{012E0B90-976E-49C4-A38A-909F536505A9}" dt="2023-11-15T12:40:33.726" v="1201" actId="478"/>
          <ac:picMkLst>
            <pc:docMk/>
            <pc:sldMk cId="487599601" sldId="299"/>
            <ac:picMk id="13" creationId="{2C912232-6876-8EE2-D50B-C812C6377CAC}"/>
          </ac:picMkLst>
        </pc:picChg>
        <pc:picChg chg="add mod">
          <ac:chgData name="Hofer, Alexander" userId="fb8832ab-d6d6-47a7-af15-496763a2f54d" providerId="ADAL" clId="{012E0B90-976E-49C4-A38A-909F536505A9}" dt="2023-11-15T12:43:20.876" v="1215" actId="164"/>
          <ac:picMkLst>
            <pc:docMk/>
            <pc:sldMk cId="487599601" sldId="299"/>
            <ac:picMk id="15" creationId="{033E3893-B37C-4A7D-4BDE-11D0A5EB84D8}"/>
          </ac:picMkLst>
        </pc:picChg>
        <pc:picChg chg="add del mod topLvl">
          <ac:chgData name="Hofer, Alexander" userId="fb8832ab-d6d6-47a7-af15-496763a2f54d" providerId="ADAL" clId="{012E0B90-976E-49C4-A38A-909F536505A9}" dt="2023-11-15T12:43:20.876" v="1215" actId="164"/>
          <ac:picMkLst>
            <pc:docMk/>
            <pc:sldMk cId="487599601" sldId="299"/>
            <ac:picMk id="20" creationId="{689C410B-62C7-E871-ACBD-2810C9738EA1}"/>
          </ac:picMkLst>
        </pc:picChg>
        <pc:picChg chg="add del mod topLvl">
          <ac:chgData name="Hofer, Alexander" userId="fb8832ab-d6d6-47a7-af15-496763a2f54d" providerId="ADAL" clId="{012E0B90-976E-49C4-A38A-909F536505A9}" dt="2023-11-15T12:38:44.125" v="1183" actId="478"/>
          <ac:picMkLst>
            <pc:docMk/>
            <pc:sldMk cId="487599601" sldId="299"/>
            <ac:picMk id="26" creationId="{69AC65E0-B926-65DA-418E-24A9F3F4E19E}"/>
          </ac:picMkLst>
        </pc:picChg>
        <pc:picChg chg="mod">
          <ac:chgData name="Hofer, Alexander" userId="fb8832ab-d6d6-47a7-af15-496763a2f54d" providerId="ADAL" clId="{012E0B90-976E-49C4-A38A-909F536505A9}" dt="2023-11-20T13:43:22.140" v="1533" actId="1076"/>
          <ac:picMkLst>
            <pc:docMk/>
            <pc:sldMk cId="487599601" sldId="299"/>
            <ac:picMk id="40" creationId="{04581A9B-6364-F7B9-45C4-D2A926325219}"/>
          </ac:picMkLst>
        </pc:picChg>
      </pc:sldChg>
      <pc:sldChg chg="addSp modSp mod modAnim">
        <pc:chgData name="Hofer, Alexander" userId="fb8832ab-d6d6-47a7-af15-496763a2f54d" providerId="ADAL" clId="{012E0B90-976E-49C4-A38A-909F536505A9}" dt="2023-11-21T14:20:12.636" v="2704" actId="14100"/>
        <pc:sldMkLst>
          <pc:docMk/>
          <pc:sldMk cId="408562998" sldId="300"/>
        </pc:sldMkLst>
        <pc:spChg chg="add mod">
          <ac:chgData name="Hofer, Alexander" userId="fb8832ab-d6d6-47a7-af15-496763a2f54d" providerId="ADAL" clId="{012E0B90-976E-49C4-A38A-909F536505A9}" dt="2023-11-21T14:20:12.636" v="2704" actId="14100"/>
          <ac:spMkLst>
            <pc:docMk/>
            <pc:sldMk cId="408562998" sldId="300"/>
            <ac:spMk id="2" creationId="{1A0E9F35-16E2-23A0-F46C-1AEC90BE0FC3}"/>
          </ac:spMkLst>
        </pc:spChg>
        <pc:spChg chg="mod">
          <ac:chgData name="Hofer, Alexander" userId="fb8832ab-d6d6-47a7-af15-496763a2f54d" providerId="ADAL" clId="{012E0B90-976E-49C4-A38A-909F536505A9}" dt="2023-11-15T13:34:21.840" v="1496"/>
          <ac:spMkLst>
            <pc:docMk/>
            <pc:sldMk cId="408562998" sldId="300"/>
            <ac:spMk id="6" creationId="{DFADDD17-3A8C-A274-6B37-1842FB60B4DB}"/>
          </ac:spMkLst>
        </pc:spChg>
        <pc:spChg chg="mod">
          <ac:chgData name="Hofer, Alexander" userId="fb8832ab-d6d6-47a7-af15-496763a2f54d" providerId="ADAL" clId="{012E0B90-976E-49C4-A38A-909F536505A9}" dt="2023-11-20T13:38:29.534" v="1530" actId="1076"/>
          <ac:spMkLst>
            <pc:docMk/>
            <pc:sldMk cId="408562998" sldId="300"/>
            <ac:spMk id="10" creationId="{8B37A01A-5691-E9C6-BDC4-41ED362851F9}"/>
          </ac:spMkLst>
        </pc:spChg>
        <pc:spChg chg="mod">
          <ac:chgData name="Hofer, Alexander" userId="fb8832ab-d6d6-47a7-af15-496763a2f54d" providerId="ADAL" clId="{012E0B90-976E-49C4-A38A-909F536505A9}" dt="2023-11-14T09:26:35.387" v="729" actId="20577"/>
          <ac:spMkLst>
            <pc:docMk/>
            <pc:sldMk cId="408562998" sldId="300"/>
            <ac:spMk id="28" creationId="{FA76F9E4-9719-D852-3206-5388C91D86C5}"/>
          </ac:spMkLst>
        </pc:spChg>
        <pc:grpChg chg="mod">
          <ac:chgData name="Hofer, Alexander" userId="fb8832ab-d6d6-47a7-af15-496763a2f54d" providerId="ADAL" clId="{012E0B90-976E-49C4-A38A-909F536505A9}" dt="2023-11-20T13:38:16.490" v="1526" actId="1076"/>
          <ac:grpSpMkLst>
            <pc:docMk/>
            <pc:sldMk cId="408562998" sldId="300"/>
            <ac:grpSpMk id="34" creationId="{01F6BF8D-BCF8-5D95-7AF4-90AA8AAFCB6F}"/>
          </ac:grpSpMkLst>
        </pc:grpChg>
        <pc:picChg chg="mod">
          <ac:chgData name="Hofer, Alexander" userId="fb8832ab-d6d6-47a7-af15-496763a2f54d" providerId="ADAL" clId="{012E0B90-976E-49C4-A38A-909F536505A9}" dt="2023-11-20T13:38:18.211" v="1527" actId="1076"/>
          <ac:picMkLst>
            <pc:docMk/>
            <pc:sldMk cId="408562998" sldId="300"/>
            <ac:picMk id="7" creationId="{665D06E4-C484-7C41-204E-767ACA5F65A1}"/>
          </ac:picMkLst>
        </pc:picChg>
        <pc:picChg chg="mod">
          <ac:chgData name="Hofer, Alexander" userId="fb8832ab-d6d6-47a7-af15-496763a2f54d" providerId="ADAL" clId="{012E0B90-976E-49C4-A38A-909F536505A9}" dt="2023-11-20T13:38:37.583" v="1531" actId="1076"/>
          <ac:picMkLst>
            <pc:docMk/>
            <pc:sldMk cId="408562998" sldId="300"/>
            <ac:picMk id="38" creationId="{9E45D1B1-14C3-42F1-BB03-F5BCD60DB799}"/>
          </ac:picMkLst>
        </pc:picChg>
      </pc:sldChg>
      <pc:sldChg chg="addSp delSp modSp new mod delAnim modAnim">
        <pc:chgData name="Hofer, Alexander" userId="fb8832ab-d6d6-47a7-af15-496763a2f54d" providerId="ADAL" clId="{012E0B90-976E-49C4-A38A-909F536505A9}" dt="2023-11-20T13:49:06.867" v="1640" actId="1076"/>
        <pc:sldMkLst>
          <pc:docMk/>
          <pc:sldMk cId="427038849" sldId="301"/>
        </pc:sldMkLst>
        <pc:spChg chg="add del">
          <ac:chgData name="Hofer, Alexander" userId="fb8832ab-d6d6-47a7-af15-496763a2f54d" providerId="ADAL" clId="{012E0B90-976E-49C4-A38A-909F536505A9}" dt="2023-11-15T13:12:29.360" v="1266"/>
          <ac:spMkLst>
            <pc:docMk/>
            <pc:sldMk cId="427038849" sldId="301"/>
            <ac:spMk id="2" creationId="{143DF1C5-A33E-CF02-CB57-39E003BEE45D}"/>
          </ac:spMkLst>
        </pc:spChg>
        <pc:spChg chg="add mod">
          <ac:chgData name="Hofer, Alexander" userId="fb8832ab-d6d6-47a7-af15-496763a2f54d" providerId="ADAL" clId="{012E0B90-976E-49C4-A38A-909F536505A9}" dt="2023-11-20T13:49:06.867" v="1640" actId="1076"/>
          <ac:spMkLst>
            <pc:docMk/>
            <pc:sldMk cId="427038849" sldId="301"/>
            <ac:spMk id="2" creationId="{B14DC25F-F21A-AF92-8975-06409EE262BA}"/>
          </ac:spMkLst>
        </pc:spChg>
        <pc:spChg chg="add del">
          <ac:chgData name="Hofer, Alexander" userId="fb8832ab-d6d6-47a7-af15-496763a2f54d" providerId="ADAL" clId="{012E0B90-976E-49C4-A38A-909F536505A9}" dt="2023-11-15T13:12:47.777" v="1275"/>
          <ac:spMkLst>
            <pc:docMk/>
            <pc:sldMk cId="427038849" sldId="301"/>
            <ac:spMk id="3" creationId="{3763ED5A-C254-2881-4C81-EC3045587E37}"/>
          </ac:spMkLst>
        </pc:spChg>
        <pc:spChg chg="mod">
          <ac:chgData name="Hofer, Alexander" userId="fb8832ab-d6d6-47a7-af15-496763a2f54d" providerId="ADAL" clId="{012E0B90-976E-49C4-A38A-909F536505A9}" dt="2023-11-20T13:47:24.695" v="1586" actId="20577"/>
          <ac:spMkLst>
            <pc:docMk/>
            <pc:sldMk cId="427038849" sldId="301"/>
            <ac:spMk id="4" creationId="{8E37AE34-4CB1-853E-416A-5DD96B8E36F4}"/>
          </ac:spMkLst>
        </pc:spChg>
        <pc:spChg chg="mod">
          <ac:chgData name="Hofer, Alexander" userId="fb8832ab-d6d6-47a7-af15-496763a2f54d" providerId="ADAL" clId="{012E0B90-976E-49C4-A38A-909F536505A9}" dt="2023-11-15T13:34:43.975" v="1521" actId="27636"/>
          <ac:spMkLst>
            <pc:docMk/>
            <pc:sldMk cId="427038849" sldId="301"/>
            <ac:spMk id="6" creationId="{417FFB9D-75F4-6286-0797-E1E344C83887}"/>
          </ac:spMkLst>
        </pc:spChg>
        <pc:spChg chg="add del mod">
          <ac:chgData name="Hofer, Alexander" userId="fb8832ab-d6d6-47a7-af15-496763a2f54d" providerId="ADAL" clId="{012E0B90-976E-49C4-A38A-909F536505A9}" dt="2023-11-15T13:33:34.776" v="1468" actId="478"/>
          <ac:spMkLst>
            <pc:docMk/>
            <pc:sldMk cId="427038849" sldId="301"/>
            <ac:spMk id="22" creationId="{52817E47-13E2-F1EB-217C-76E8906E1DC3}"/>
          </ac:spMkLst>
        </pc:spChg>
        <pc:graphicFrameChg chg="add del mod">
          <ac:chgData name="Hofer, Alexander" userId="fb8832ab-d6d6-47a7-af15-496763a2f54d" providerId="ADAL" clId="{012E0B90-976E-49C4-A38A-909F536505A9}" dt="2023-11-15T13:12:29.335" v="1265"/>
          <ac:graphicFrameMkLst>
            <pc:docMk/>
            <pc:sldMk cId="427038849" sldId="301"/>
            <ac:graphicFrameMk id="7" creationId="{6DC2F2F3-C1D6-4E18-0A57-8B6FFC9791A9}"/>
          </ac:graphicFrameMkLst>
        </pc:graphicFrameChg>
        <pc:graphicFrameChg chg="add del mod">
          <ac:chgData name="Hofer, Alexander" userId="fb8832ab-d6d6-47a7-af15-496763a2f54d" providerId="ADAL" clId="{012E0B90-976E-49C4-A38A-909F536505A9}" dt="2023-11-15T13:12:47.753" v="1274"/>
          <ac:graphicFrameMkLst>
            <pc:docMk/>
            <pc:sldMk cId="427038849" sldId="301"/>
            <ac:graphicFrameMk id="9" creationId="{E0BD5277-1260-170A-8A28-341B106A1935}"/>
          </ac:graphicFrameMkLst>
        </pc:graphicFrameChg>
        <pc:graphicFrameChg chg="add del mod">
          <ac:chgData name="Hofer, Alexander" userId="fb8832ab-d6d6-47a7-af15-496763a2f54d" providerId="ADAL" clId="{012E0B90-976E-49C4-A38A-909F536505A9}" dt="2023-11-15T13:13:25.835" v="1287"/>
          <ac:graphicFrameMkLst>
            <pc:docMk/>
            <pc:sldMk cId="427038849" sldId="301"/>
            <ac:graphicFrameMk id="11" creationId="{1E2874E8-3477-B123-6325-A9C3286846E8}"/>
          </ac:graphicFrameMkLst>
        </pc:graphicFrameChg>
        <pc:graphicFrameChg chg="add del mod">
          <ac:chgData name="Hofer, Alexander" userId="fb8832ab-d6d6-47a7-af15-496763a2f54d" providerId="ADAL" clId="{012E0B90-976E-49C4-A38A-909F536505A9}" dt="2023-11-15T13:14:17.984" v="1304"/>
          <ac:graphicFrameMkLst>
            <pc:docMk/>
            <pc:sldMk cId="427038849" sldId="301"/>
            <ac:graphicFrameMk id="13" creationId="{0288EC4C-EB98-BB9F-E87B-C006261C267A}"/>
          </ac:graphicFrameMkLst>
        </pc:graphicFrameChg>
        <pc:graphicFrameChg chg="add del mod">
          <ac:chgData name="Hofer, Alexander" userId="fb8832ab-d6d6-47a7-af15-496763a2f54d" providerId="ADAL" clId="{012E0B90-976E-49C4-A38A-909F536505A9}" dt="2023-11-15T13:24:17.798" v="1417"/>
          <ac:graphicFrameMkLst>
            <pc:docMk/>
            <pc:sldMk cId="427038849" sldId="301"/>
            <ac:graphicFrameMk id="15" creationId="{B8C48E27-2A30-90D0-F206-40A8D87A1DD1}"/>
          </ac:graphicFrameMkLst>
        </pc:graphicFrameChg>
        <pc:graphicFrameChg chg="add del mod">
          <ac:chgData name="Hofer, Alexander" userId="fb8832ab-d6d6-47a7-af15-496763a2f54d" providerId="ADAL" clId="{012E0B90-976E-49C4-A38A-909F536505A9}" dt="2023-11-15T13:29:23.697" v="1437"/>
          <ac:graphicFrameMkLst>
            <pc:docMk/>
            <pc:sldMk cId="427038849" sldId="301"/>
            <ac:graphicFrameMk id="17" creationId="{2E17FB64-B50A-C77B-2774-68F3B24522C4}"/>
          </ac:graphicFrameMkLst>
        </pc:graphicFrameChg>
        <pc:graphicFrameChg chg="add del mod">
          <ac:chgData name="Hofer, Alexander" userId="fb8832ab-d6d6-47a7-af15-496763a2f54d" providerId="ADAL" clId="{012E0B90-976E-49C4-A38A-909F536505A9}" dt="2023-11-15T13:31:51.814" v="1450"/>
          <ac:graphicFrameMkLst>
            <pc:docMk/>
            <pc:sldMk cId="427038849" sldId="301"/>
            <ac:graphicFrameMk id="19" creationId="{DDC19FD5-A476-82C3-1CB5-E38C266B6DE9}"/>
          </ac:graphicFrameMkLst>
        </pc:graphicFrameChg>
        <pc:graphicFrameChg chg="add del mod">
          <ac:chgData name="Hofer, Alexander" userId="fb8832ab-d6d6-47a7-af15-496763a2f54d" providerId="ADAL" clId="{012E0B90-976E-49C4-A38A-909F536505A9}" dt="2023-11-15T13:33:03.922" v="1459"/>
          <ac:graphicFrameMkLst>
            <pc:docMk/>
            <pc:sldMk cId="427038849" sldId="301"/>
            <ac:graphicFrameMk id="23" creationId="{1EE9B6BD-EEC9-BDEB-254F-A4ADA1E52434}"/>
          </ac:graphicFrameMkLst>
        </pc:graphicFrameChg>
        <pc:picChg chg="add mod">
          <ac:chgData name="Hofer, Alexander" userId="fb8832ab-d6d6-47a7-af15-496763a2f54d" providerId="ADAL" clId="{012E0B90-976E-49C4-A38A-909F536505A9}" dt="2023-11-20T13:48:26.733" v="1633" actId="1076"/>
          <ac:picMkLst>
            <pc:docMk/>
            <pc:sldMk cId="427038849" sldId="301"/>
            <ac:picMk id="8" creationId="{C0B696C3-3ACA-740C-CA6D-D08984071901}"/>
          </ac:picMkLst>
        </pc:picChg>
        <pc:picChg chg="add del mod">
          <ac:chgData name="Hofer, Alexander" userId="fb8832ab-d6d6-47a7-af15-496763a2f54d" providerId="ADAL" clId="{012E0B90-976E-49C4-A38A-909F536505A9}" dt="2023-11-15T13:32:59.809" v="1457" actId="478"/>
          <ac:picMkLst>
            <pc:docMk/>
            <pc:sldMk cId="427038849" sldId="301"/>
            <ac:picMk id="10" creationId="{45502191-BED2-3E3C-1C0C-2DDCE0D65DDB}"/>
          </ac:picMkLst>
        </pc:picChg>
        <pc:picChg chg="add del mod">
          <ac:chgData name="Hofer, Alexander" userId="fb8832ab-d6d6-47a7-af15-496763a2f54d" providerId="ADAL" clId="{012E0B90-976E-49C4-A38A-909F536505A9}" dt="2023-11-15T13:31:46.377" v="1446" actId="478"/>
          <ac:picMkLst>
            <pc:docMk/>
            <pc:sldMk cId="427038849" sldId="301"/>
            <ac:picMk id="12" creationId="{634FDEF2-5509-809D-6616-1EB894978362}"/>
          </ac:picMkLst>
        </pc:picChg>
        <pc:picChg chg="add del mod">
          <ac:chgData name="Hofer, Alexander" userId="fb8832ab-d6d6-47a7-af15-496763a2f54d" providerId="ADAL" clId="{012E0B90-976E-49C4-A38A-909F536505A9}" dt="2023-11-15T13:14:42.486" v="1312" actId="478"/>
          <ac:picMkLst>
            <pc:docMk/>
            <pc:sldMk cId="427038849" sldId="301"/>
            <ac:picMk id="14" creationId="{D8636E66-91FB-EF25-E85C-D87B37B238AE}"/>
          </ac:picMkLst>
        </pc:picChg>
        <pc:picChg chg="add del mod">
          <ac:chgData name="Hofer, Alexander" userId="fb8832ab-d6d6-47a7-af15-496763a2f54d" providerId="ADAL" clId="{012E0B90-976E-49C4-A38A-909F536505A9}" dt="2023-11-15T13:29:19.809" v="1433" actId="478"/>
          <ac:picMkLst>
            <pc:docMk/>
            <pc:sldMk cId="427038849" sldId="301"/>
            <ac:picMk id="16" creationId="{F538914F-CDA3-6A7D-55BD-9399BE53658A}"/>
          </ac:picMkLst>
        </pc:picChg>
        <pc:picChg chg="add mod">
          <ac:chgData name="Hofer, Alexander" userId="fb8832ab-d6d6-47a7-af15-496763a2f54d" providerId="ADAL" clId="{012E0B90-976E-49C4-A38A-909F536505A9}" dt="2023-11-15T13:29:36.949" v="1442" actId="14100"/>
          <ac:picMkLst>
            <pc:docMk/>
            <pc:sldMk cId="427038849" sldId="301"/>
            <ac:picMk id="18" creationId="{D42392CE-0A36-DE5E-D673-BAA82DA2C8CA}"/>
          </ac:picMkLst>
        </pc:picChg>
        <pc:picChg chg="add mod">
          <ac:chgData name="Hofer, Alexander" userId="fb8832ab-d6d6-47a7-af15-496763a2f54d" providerId="ADAL" clId="{012E0B90-976E-49C4-A38A-909F536505A9}" dt="2023-11-15T13:33:28.907" v="1467" actId="1076"/>
          <ac:picMkLst>
            <pc:docMk/>
            <pc:sldMk cId="427038849" sldId="301"/>
            <ac:picMk id="20" creationId="{09C97C30-620F-4871-0C87-BD1CC8D5436D}"/>
          </ac:picMkLst>
        </pc:picChg>
        <pc:picChg chg="add mod">
          <ac:chgData name="Hofer, Alexander" userId="fb8832ab-d6d6-47a7-af15-496763a2f54d" providerId="ADAL" clId="{012E0B90-976E-49C4-A38A-909F536505A9}" dt="2023-11-15T13:33:12.457" v="1463" actId="1076"/>
          <ac:picMkLst>
            <pc:docMk/>
            <pc:sldMk cId="427038849" sldId="301"/>
            <ac:picMk id="24" creationId="{CFD7D9AB-DF1D-0ED8-6779-B6D448E33F65}"/>
          </ac:picMkLst>
        </pc:picChg>
      </pc:sldChg>
      <pc:sldChg chg="addSp delSp modSp add del mod">
        <pc:chgData name="Hofer, Alexander" userId="fb8832ab-d6d6-47a7-af15-496763a2f54d" providerId="ADAL" clId="{012E0B90-976E-49C4-A38A-909F536505A9}" dt="2023-11-15T13:16:23.444" v="1374" actId="47"/>
        <pc:sldMkLst>
          <pc:docMk/>
          <pc:sldMk cId="665323056" sldId="302"/>
        </pc:sldMkLst>
        <pc:spChg chg="add mod">
          <ac:chgData name="Hofer, Alexander" userId="fb8832ab-d6d6-47a7-af15-496763a2f54d" providerId="ADAL" clId="{012E0B90-976E-49C4-A38A-909F536505A9}" dt="2023-11-15T13:16:13.077" v="1370" actId="478"/>
          <ac:spMkLst>
            <pc:docMk/>
            <pc:sldMk cId="665323056" sldId="302"/>
            <ac:spMk id="3" creationId="{BEF3CBC5-F6BE-58CB-6F5C-C42CFCB9D890}"/>
          </ac:spMkLst>
        </pc:spChg>
        <pc:picChg chg="del">
          <ac:chgData name="Hofer, Alexander" userId="fb8832ab-d6d6-47a7-af15-496763a2f54d" providerId="ADAL" clId="{012E0B90-976E-49C4-A38A-909F536505A9}" dt="2023-11-15T13:16:13.077" v="1370" actId="478"/>
          <ac:picMkLst>
            <pc:docMk/>
            <pc:sldMk cId="665323056" sldId="302"/>
            <ac:picMk id="10" creationId="{45502191-BED2-3E3C-1C0C-2DDCE0D65DDB}"/>
          </ac:picMkLst>
        </pc:picChg>
        <pc:picChg chg="del">
          <ac:chgData name="Hofer, Alexander" userId="fb8832ab-d6d6-47a7-af15-496763a2f54d" providerId="ADAL" clId="{012E0B90-976E-49C4-A38A-909F536505A9}" dt="2023-11-15T13:16:14.743" v="1371" actId="478"/>
          <ac:picMkLst>
            <pc:docMk/>
            <pc:sldMk cId="665323056" sldId="302"/>
            <ac:picMk id="12" creationId="{634FDEF2-5509-809D-6616-1EB894978362}"/>
          </ac:picMkLst>
        </pc:picChg>
        <pc:picChg chg="mod">
          <ac:chgData name="Hofer, Alexander" userId="fb8832ab-d6d6-47a7-af15-496763a2f54d" providerId="ADAL" clId="{012E0B90-976E-49C4-A38A-909F536505A9}" dt="2023-11-15T13:16:18.793" v="1372" actId="1076"/>
          <ac:picMkLst>
            <pc:docMk/>
            <pc:sldMk cId="665323056" sldId="302"/>
            <ac:picMk id="14" creationId="{D8636E66-91FB-EF25-E85C-D87B37B238AE}"/>
          </ac:picMkLst>
        </pc:picChg>
      </pc:sldChg>
      <pc:sldChg chg="addSp delSp modSp add del mod">
        <pc:chgData name="Hofer, Alexander" userId="fb8832ab-d6d6-47a7-af15-496763a2f54d" providerId="ADAL" clId="{012E0B90-976E-49C4-A38A-909F536505A9}" dt="2023-11-15T13:26:28.128" v="1430" actId="2696"/>
        <pc:sldMkLst>
          <pc:docMk/>
          <pc:sldMk cId="1399787641" sldId="303"/>
        </pc:sldMkLst>
        <pc:spChg chg="add del mod">
          <ac:chgData name="Hofer, Alexander" userId="fb8832ab-d6d6-47a7-af15-496763a2f54d" providerId="ADAL" clId="{012E0B90-976E-49C4-A38A-909F536505A9}" dt="2023-11-15T13:17:30.580" v="1396" actId="478"/>
          <ac:spMkLst>
            <pc:docMk/>
            <pc:sldMk cId="1399787641" sldId="303"/>
            <ac:spMk id="3" creationId="{E2904723-8F3F-647A-5BBE-D57BCE34E8C6}"/>
          </ac:spMkLst>
        </pc:spChg>
        <pc:graphicFrameChg chg="add del mod">
          <ac:chgData name="Hofer, Alexander" userId="fb8832ab-d6d6-47a7-af15-496763a2f54d" providerId="ADAL" clId="{012E0B90-976E-49C4-A38A-909F536505A9}" dt="2023-11-15T13:16:35.636" v="1380"/>
          <ac:graphicFrameMkLst>
            <pc:docMk/>
            <pc:sldMk cId="1399787641" sldId="303"/>
            <ac:graphicFrameMk id="7" creationId="{F07D3AED-8927-6D4D-E343-097A1B65D46C}"/>
          </ac:graphicFrameMkLst>
        </pc:graphicFrameChg>
        <pc:graphicFrameChg chg="add del mod">
          <ac:chgData name="Hofer, Alexander" userId="fb8832ab-d6d6-47a7-af15-496763a2f54d" providerId="ADAL" clId="{012E0B90-976E-49C4-A38A-909F536505A9}" dt="2023-11-15T13:17:05.981" v="1390"/>
          <ac:graphicFrameMkLst>
            <pc:docMk/>
            <pc:sldMk cId="1399787641" sldId="303"/>
            <ac:graphicFrameMk id="11" creationId="{8E70140C-56F9-F812-20FE-4BC45A4F4323}"/>
          </ac:graphicFrameMkLst>
        </pc:graphicFrameChg>
        <pc:picChg chg="mod">
          <ac:chgData name="Hofer, Alexander" userId="fb8832ab-d6d6-47a7-af15-496763a2f54d" providerId="ADAL" clId="{012E0B90-976E-49C4-A38A-909F536505A9}" dt="2023-11-15T13:18:46.126" v="1406" actId="1076"/>
          <ac:picMkLst>
            <pc:docMk/>
            <pc:sldMk cId="1399787641" sldId="303"/>
            <ac:picMk id="8" creationId="{C0B696C3-3ACA-740C-CA6D-D08984071901}"/>
          </ac:picMkLst>
        </pc:picChg>
        <pc:picChg chg="add mod">
          <ac:chgData name="Hofer, Alexander" userId="fb8832ab-d6d6-47a7-af15-496763a2f54d" providerId="ADAL" clId="{012E0B90-976E-49C4-A38A-909F536505A9}" dt="2023-11-15T13:18:44.193" v="1405" actId="1076"/>
          <ac:picMkLst>
            <pc:docMk/>
            <pc:sldMk cId="1399787641" sldId="303"/>
            <ac:picMk id="9" creationId="{BF52EE79-0115-3976-718B-27E5E94486B1}"/>
          </ac:picMkLst>
        </pc:picChg>
        <pc:picChg chg="del">
          <ac:chgData name="Hofer, Alexander" userId="fb8832ab-d6d6-47a7-af15-496763a2f54d" providerId="ADAL" clId="{012E0B90-976E-49C4-A38A-909F536505A9}" dt="2023-11-15T13:16:27.458" v="1375" actId="478"/>
          <ac:picMkLst>
            <pc:docMk/>
            <pc:sldMk cId="1399787641" sldId="303"/>
            <ac:picMk id="10" creationId="{45502191-BED2-3E3C-1C0C-2DDCE0D65DDB}"/>
          </ac:picMkLst>
        </pc:picChg>
        <pc:picChg chg="del">
          <ac:chgData name="Hofer, Alexander" userId="fb8832ab-d6d6-47a7-af15-496763a2f54d" providerId="ADAL" clId="{012E0B90-976E-49C4-A38A-909F536505A9}" dt="2023-11-15T13:16:28.830" v="1376" actId="478"/>
          <ac:picMkLst>
            <pc:docMk/>
            <pc:sldMk cId="1399787641" sldId="303"/>
            <ac:picMk id="12" creationId="{634FDEF2-5509-809D-6616-1EB894978362}"/>
          </ac:picMkLst>
        </pc:picChg>
        <pc:picChg chg="add del mod">
          <ac:chgData name="Hofer, Alexander" userId="fb8832ab-d6d6-47a7-af15-496763a2f54d" providerId="ADAL" clId="{012E0B90-976E-49C4-A38A-909F536505A9}" dt="2023-11-15T13:23:43.829" v="1407" actId="478"/>
          <ac:picMkLst>
            <pc:docMk/>
            <pc:sldMk cId="1399787641" sldId="303"/>
            <ac:picMk id="13" creationId="{A465648F-8FA3-E52B-7CDF-946E248FC88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hofer\AppData\Roaming\WrikeDocumentEditor\db\data\424423636\Ausgabetabellen_09_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hofer\AppData\Roaming\WrikeDocumentEditor\db\data\424423636\Ausgabetabellen_09_25.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ctr" rtl="0">
              <a:defRPr lang="de-AT" sz="1400" b="0" i="0" u="none" strike="noStrike" kern="1200" cap="all" spc="0" baseline="0" dirty="0" smtClean="0">
                <a:solidFill>
                  <a:srgbClr val="000000">
                    <a:lumMod val="65000"/>
                    <a:lumOff val="35000"/>
                  </a:srgbClr>
                </a:solidFill>
                <a:latin typeface="+mn-lt"/>
                <a:ea typeface="+mn-ea"/>
                <a:cs typeface="+mn-cs"/>
              </a:defRPr>
            </a:pPr>
            <a:r>
              <a:rPr lang="de-AT" sz="1400" b="0" i="0" u="none" strike="noStrike" kern="1200" cap="none" spc="0" baseline="0" dirty="0">
                <a:solidFill>
                  <a:srgbClr val="000000">
                    <a:lumMod val="65000"/>
                    <a:lumOff val="35000"/>
                  </a:srgbClr>
                </a:solidFill>
                <a:latin typeface="+mn-lt"/>
                <a:ea typeface="+mn-ea"/>
                <a:cs typeface="+mn-cs"/>
              </a:rPr>
              <a:t>Zustimmung </a:t>
            </a:r>
            <a:r>
              <a:rPr lang="de-AT" sz="1400" b="0" i="0" u="none" strike="noStrike" kern="1200" cap="none" spc="0" baseline="0" dirty="0" err="1">
                <a:solidFill>
                  <a:srgbClr val="000000">
                    <a:lumMod val="65000"/>
                    <a:lumOff val="35000"/>
                  </a:srgbClr>
                </a:solidFill>
                <a:latin typeface="+mn-lt"/>
                <a:ea typeface="+mn-ea"/>
                <a:cs typeface="+mn-cs"/>
              </a:rPr>
              <a:t>SoP</a:t>
            </a:r>
            <a:endParaRPr lang="de-AT" sz="1400" b="0" i="0" u="none" strike="noStrike" kern="1200" cap="none" spc="0" baseline="0" dirty="0">
              <a:solidFill>
                <a:srgbClr val="000000">
                  <a:lumMod val="65000"/>
                  <a:lumOff val="35000"/>
                </a:srgbClr>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lang="de-AT" sz="1400" b="0" i="0" u="none" strike="noStrike" kern="1200" cap="all" spc="0" baseline="0" dirty="0" smtClean="0">
              <a:solidFill>
                <a:srgbClr val="000000">
                  <a:lumMod val="65000"/>
                  <a:lumOff val="35000"/>
                </a:srgbClr>
              </a:solidFill>
              <a:latin typeface="+mn-lt"/>
              <a:ea typeface="+mn-ea"/>
              <a:cs typeface="+mn-cs"/>
            </a:defRPr>
          </a:pPr>
          <a:endParaRPr lang="de-DE"/>
        </a:p>
      </c:txPr>
    </c:title>
    <c:autoTitleDeleted val="0"/>
    <c:plotArea>
      <c:layout/>
      <c:barChart>
        <c:barDir val="col"/>
        <c:grouping val="clustered"/>
        <c:varyColors val="0"/>
        <c:ser>
          <c:idx val="8"/>
          <c:order val="8"/>
          <c:tx>
            <c:strRef>
              <c:f>'Mean_SOP vs Audit'!$C$45</c:f>
              <c:strCache>
                <c:ptCount val="1"/>
                <c:pt idx="0">
                  <c:v>2020</c:v>
                </c:pt>
              </c:strCache>
            </c:strRef>
          </c:tx>
          <c:spPr>
            <a:pattFill prst="narHorz">
              <a:fgClr>
                <a:schemeClr val="accent1">
                  <a:tint val="80000"/>
                </a:schemeClr>
              </a:fgClr>
              <a:bgClr>
                <a:schemeClr val="accent1">
                  <a:tint val="80000"/>
                  <a:lumMod val="20000"/>
                  <a:lumOff val="80000"/>
                </a:schemeClr>
              </a:bgClr>
            </a:pattFill>
            <a:ln>
              <a:noFill/>
            </a:ln>
            <a:effectLst>
              <a:innerShdw blurRad="114300">
                <a:schemeClr val="accent1">
                  <a:tint val="80000"/>
                </a:schemeClr>
              </a:innerShdw>
            </a:effectLst>
          </c:spPr>
          <c:invertIfNegative val="0"/>
          <c:cat>
            <c:strRef>
              <c:f>'Mean_SOP vs Audit'!$D$36:$E$36</c:f>
              <c:strCache>
                <c:ptCount val="2"/>
                <c:pt idx="0">
                  <c:v>AT</c:v>
                </c:pt>
                <c:pt idx="1">
                  <c:v>DE</c:v>
                </c:pt>
              </c:strCache>
              <c:extLst/>
            </c:strRef>
          </c:cat>
          <c:val>
            <c:numRef>
              <c:f>'Mean_SOP vs Audit'!$D$45:$E$45</c:f>
              <c:numCache>
                <c:formatCode>0.00%</c:formatCode>
                <c:ptCount val="2"/>
                <c:pt idx="0">
                  <c:v>0.9188706329732601</c:v>
                </c:pt>
                <c:pt idx="1">
                  <c:v>0.91903179282110403</c:v>
                </c:pt>
              </c:numCache>
              <c:extLst/>
            </c:numRef>
          </c:val>
          <c:extLst>
            <c:ext xmlns:c16="http://schemas.microsoft.com/office/drawing/2014/chart" uri="{C3380CC4-5D6E-409C-BE32-E72D297353CC}">
              <c16:uniqueId val="{00000000-19D3-43EB-820E-7A11C8404232}"/>
            </c:ext>
          </c:extLst>
        </c:ser>
        <c:ser>
          <c:idx val="9"/>
          <c:order val="9"/>
          <c:tx>
            <c:strRef>
              <c:f>'Mean_SOP vs Audit'!$C$46</c:f>
              <c:strCache>
                <c:ptCount val="1"/>
                <c:pt idx="0">
                  <c:v>2021</c:v>
                </c:pt>
              </c:strCache>
            </c:strRef>
          </c:tx>
          <c:spPr>
            <a:pattFill prst="narHorz">
              <a:fgClr>
                <a:schemeClr val="accent1">
                  <a:tint val="70000"/>
                </a:schemeClr>
              </a:fgClr>
              <a:bgClr>
                <a:schemeClr val="accent1">
                  <a:tint val="70000"/>
                  <a:lumMod val="20000"/>
                  <a:lumOff val="80000"/>
                </a:schemeClr>
              </a:bgClr>
            </a:pattFill>
            <a:ln>
              <a:noFill/>
            </a:ln>
            <a:effectLst>
              <a:innerShdw blurRad="114300">
                <a:schemeClr val="accent1">
                  <a:tint val="70000"/>
                </a:schemeClr>
              </a:innerShdw>
            </a:effectLst>
          </c:spPr>
          <c:invertIfNegative val="0"/>
          <c:cat>
            <c:strRef>
              <c:f>'Mean_SOP vs Audit'!$D$36:$E$36</c:f>
              <c:strCache>
                <c:ptCount val="2"/>
                <c:pt idx="0">
                  <c:v>AT</c:v>
                </c:pt>
                <c:pt idx="1">
                  <c:v>DE</c:v>
                </c:pt>
              </c:strCache>
              <c:extLst/>
            </c:strRef>
          </c:cat>
          <c:val>
            <c:numRef>
              <c:f>'Mean_SOP vs Audit'!$D$46:$E$46</c:f>
              <c:numCache>
                <c:formatCode>0.00%</c:formatCode>
                <c:ptCount val="2"/>
                <c:pt idx="0">
                  <c:v>0.94305158983833559</c:v>
                </c:pt>
                <c:pt idx="1">
                  <c:v>0.92347594286820978</c:v>
                </c:pt>
              </c:numCache>
              <c:extLst/>
            </c:numRef>
          </c:val>
          <c:extLst>
            <c:ext xmlns:c16="http://schemas.microsoft.com/office/drawing/2014/chart" uri="{C3380CC4-5D6E-409C-BE32-E72D297353CC}">
              <c16:uniqueId val="{00000001-19D3-43EB-820E-7A11C8404232}"/>
            </c:ext>
          </c:extLst>
        </c:ser>
        <c:ser>
          <c:idx val="10"/>
          <c:order val="10"/>
          <c:tx>
            <c:strRef>
              <c:f>'Mean_SOP vs Audit'!$C$47</c:f>
              <c:strCache>
                <c:ptCount val="1"/>
                <c:pt idx="0">
                  <c:v>2022</c:v>
                </c:pt>
              </c:strCache>
            </c:strRef>
          </c:tx>
          <c:spPr>
            <a:pattFill prst="narHorz">
              <a:fgClr>
                <a:schemeClr val="accent1">
                  <a:tint val="60000"/>
                </a:schemeClr>
              </a:fgClr>
              <a:bgClr>
                <a:schemeClr val="accent1">
                  <a:tint val="60000"/>
                  <a:lumMod val="20000"/>
                  <a:lumOff val="80000"/>
                </a:schemeClr>
              </a:bgClr>
            </a:pattFill>
            <a:ln>
              <a:noFill/>
            </a:ln>
            <a:effectLst>
              <a:innerShdw blurRad="114300">
                <a:schemeClr val="accent1">
                  <a:tint val="60000"/>
                </a:schemeClr>
              </a:innerShdw>
            </a:effectLst>
          </c:spPr>
          <c:invertIfNegative val="0"/>
          <c:cat>
            <c:strRef>
              <c:f>'Mean_SOP vs Audit'!$D$36:$E$36</c:f>
              <c:strCache>
                <c:ptCount val="2"/>
                <c:pt idx="0">
                  <c:v>AT</c:v>
                </c:pt>
                <c:pt idx="1">
                  <c:v>DE</c:v>
                </c:pt>
              </c:strCache>
              <c:extLst/>
            </c:strRef>
          </c:cat>
          <c:val>
            <c:numRef>
              <c:f>'Mean_SOP vs Audit'!$D$47:$E$47</c:f>
              <c:numCache>
                <c:formatCode>0.00%</c:formatCode>
                <c:ptCount val="2"/>
                <c:pt idx="0">
                  <c:v>0.92850313925093897</c:v>
                </c:pt>
                <c:pt idx="1">
                  <c:v>0.87610949557660078</c:v>
                </c:pt>
              </c:numCache>
              <c:extLst/>
            </c:numRef>
          </c:val>
          <c:extLst>
            <c:ext xmlns:c16="http://schemas.microsoft.com/office/drawing/2014/chart" uri="{C3380CC4-5D6E-409C-BE32-E72D297353CC}">
              <c16:uniqueId val="{00000002-19D3-43EB-820E-7A11C8404232}"/>
            </c:ext>
          </c:extLst>
        </c:ser>
        <c:ser>
          <c:idx val="11"/>
          <c:order val="11"/>
          <c:tx>
            <c:strRef>
              <c:f>'Mean_SOP vs Audit'!$C$48</c:f>
              <c:strCache>
                <c:ptCount val="1"/>
                <c:pt idx="0">
                  <c:v>2023</c:v>
                </c:pt>
              </c:strCache>
            </c:strRef>
          </c:tx>
          <c:spPr>
            <a:pattFill prst="narHorz">
              <a:fgClr>
                <a:schemeClr val="accent1">
                  <a:tint val="50000"/>
                </a:schemeClr>
              </a:fgClr>
              <a:bgClr>
                <a:schemeClr val="accent1">
                  <a:tint val="50000"/>
                  <a:lumMod val="20000"/>
                  <a:lumOff val="80000"/>
                </a:schemeClr>
              </a:bgClr>
            </a:pattFill>
            <a:ln>
              <a:noFill/>
            </a:ln>
            <a:effectLst>
              <a:innerShdw blurRad="114300">
                <a:schemeClr val="accent1">
                  <a:tint val="50000"/>
                </a:schemeClr>
              </a:innerShdw>
            </a:effectLst>
          </c:spPr>
          <c:invertIfNegative val="0"/>
          <c:cat>
            <c:strRef>
              <c:f>'Mean_SOP vs Audit'!$D$36:$E$36</c:f>
              <c:strCache>
                <c:ptCount val="2"/>
                <c:pt idx="0">
                  <c:v>AT</c:v>
                </c:pt>
                <c:pt idx="1">
                  <c:v>DE</c:v>
                </c:pt>
              </c:strCache>
              <c:extLst/>
            </c:strRef>
          </c:cat>
          <c:val>
            <c:numRef>
              <c:f>'Mean_SOP vs Audit'!$D$48:$E$48</c:f>
              <c:numCache>
                <c:formatCode>0.00%</c:formatCode>
                <c:ptCount val="2"/>
                <c:pt idx="0">
                  <c:v>0.9211105038163534</c:v>
                </c:pt>
                <c:pt idx="1">
                  <c:v>0.88764364744810986</c:v>
                </c:pt>
              </c:numCache>
              <c:extLst/>
            </c:numRef>
          </c:val>
          <c:extLst>
            <c:ext xmlns:c16="http://schemas.microsoft.com/office/drawing/2014/chart" uri="{C3380CC4-5D6E-409C-BE32-E72D297353CC}">
              <c16:uniqueId val="{00000003-19D3-43EB-820E-7A11C8404232}"/>
            </c:ext>
          </c:extLst>
        </c:ser>
        <c:ser>
          <c:idx val="12"/>
          <c:order val="12"/>
          <c:tx>
            <c:strRef>
              <c:f>'Mean_SOP vs Audit'!$C$49</c:f>
              <c:strCache>
                <c:ptCount val="1"/>
                <c:pt idx="0">
                  <c:v>Jahresübergreifend</c:v>
                </c:pt>
              </c:strCache>
            </c:strRef>
          </c:tx>
          <c:spPr>
            <a:pattFill prst="narHorz">
              <a:fgClr>
                <a:schemeClr val="accent1">
                  <a:tint val="40000"/>
                </a:schemeClr>
              </a:fgClr>
              <a:bgClr>
                <a:schemeClr val="accent1">
                  <a:tint val="40000"/>
                  <a:lumMod val="20000"/>
                  <a:lumOff val="80000"/>
                </a:schemeClr>
              </a:bgClr>
            </a:pattFill>
            <a:ln>
              <a:noFill/>
            </a:ln>
            <a:effectLst>
              <a:innerShdw blurRad="114300">
                <a:schemeClr val="accent1">
                  <a:tint val="40000"/>
                </a:schemeClr>
              </a:innerShdw>
            </a:effectLst>
          </c:spPr>
          <c:invertIfNegative val="0"/>
          <c:cat>
            <c:strRef>
              <c:f>'Mean_SOP vs Audit'!$D$36:$E$36</c:f>
              <c:strCache>
                <c:ptCount val="2"/>
                <c:pt idx="0">
                  <c:v>AT</c:v>
                </c:pt>
                <c:pt idx="1">
                  <c:v>DE</c:v>
                </c:pt>
              </c:strCache>
              <c:extLst/>
            </c:strRef>
          </c:cat>
          <c:val>
            <c:numRef>
              <c:f>'Mean_SOP vs Audit'!$D$49:$E$49</c:f>
              <c:numCache>
                <c:formatCode>0.00%</c:formatCode>
                <c:ptCount val="2"/>
                <c:pt idx="0">
                  <c:v>0.94183700439260465</c:v>
                </c:pt>
                <c:pt idx="1">
                  <c:v>0.89359238625512771</c:v>
                </c:pt>
              </c:numCache>
              <c:extLst/>
            </c:numRef>
          </c:val>
          <c:extLst>
            <c:ext xmlns:c16="http://schemas.microsoft.com/office/drawing/2014/chart" uri="{C3380CC4-5D6E-409C-BE32-E72D297353CC}">
              <c16:uniqueId val="{00000004-19D3-43EB-820E-7A11C8404232}"/>
            </c:ext>
          </c:extLst>
        </c:ser>
        <c:dLbls>
          <c:showLegendKey val="0"/>
          <c:showVal val="0"/>
          <c:showCatName val="0"/>
          <c:showSerName val="0"/>
          <c:showPercent val="0"/>
          <c:showBubbleSize val="0"/>
        </c:dLbls>
        <c:gapWidth val="164"/>
        <c:overlap val="-22"/>
        <c:axId val="1928925280"/>
        <c:axId val="1928923840"/>
        <c:extLst>
          <c:ext xmlns:c15="http://schemas.microsoft.com/office/drawing/2012/chart" uri="{02D57815-91ED-43cb-92C2-25804820EDAC}">
            <c15:filteredBarSeries>
              <c15:ser>
                <c:idx val="0"/>
                <c:order val="0"/>
                <c:tx>
                  <c:strRef>
                    <c:extLst>
                      <c:ext uri="{02D57815-91ED-43cb-92C2-25804820EDAC}">
                        <c15:formulaRef>
                          <c15:sqref>'Mean_SOP vs Audit'!$C$37</c15:sqref>
                        </c15:formulaRef>
                      </c:ext>
                    </c:extLst>
                    <c:strCache>
                      <c:ptCount val="1"/>
                      <c:pt idx="0">
                        <c:v>2012</c:v>
                      </c:pt>
                    </c:strCache>
                  </c:strRef>
                </c:tx>
                <c:spPr>
                  <a:pattFill prst="narHorz">
                    <a:fgClr>
                      <a:schemeClr val="accent1">
                        <a:shade val="40000"/>
                      </a:schemeClr>
                    </a:fgClr>
                    <a:bgClr>
                      <a:schemeClr val="accent1">
                        <a:shade val="40000"/>
                        <a:lumMod val="20000"/>
                        <a:lumOff val="80000"/>
                      </a:schemeClr>
                    </a:bgClr>
                  </a:pattFill>
                  <a:ln>
                    <a:noFill/>
                  </a:ln>
                  <a:effectLst>
                    <a:innerShdw blurRad="114300">
                      <a:schemeClr val="accent1">
                        <a:shade val="40000"/>
                      </a:schemeClr>
                    </a:innerShdw>
                  </a:effectLst>
                </c:spPr>
                <c:invertIfNegative val="0"/>
                <c:cat>
                  <c:strRef>
                    <c:extLst>
                      <c:ext uri="{02D57815-91ED-43cb-92C2-25804820EDAC}">
                        <c15:formulaRef>
                          <c15:sqref>'Mean_SOP vs Audit'!$D$36:$E$36</c15:sqref>
                        </c15:formulaRef>
                      </c:ext>
                    </c:extLst>
                    <c:strCache>
                      <c:ptCount val="2"/>
                      <c:pt idx="0">
                        <c:v>AT</c:v>
                      </c:pt>
                      <c:pt idx="1">
                        <c:v>DE</c:v>
                      </c:pt>
                    </c:strCache>
                  </c:strRef>
                </c:cat>
                <c:val>
                  <c:numRef>
                    <c:extLst>
                      <c:ext uri="{02D57815-91ED-43cb-92C2-25804820EDAC}">
                        <c15:formulaRef>
                          <c15:sqref>'Mean_SOP vs Audit'!$D$37:$E$37</c15:sqref>
                        </c15:formulaRef>
                      </c:ext>
                    </c:extLst>
                    <c:numCache>
                      <c:formatCode>0.00%</c:formatCode>
                      <c:ptCount val="2"/>
                      <c:pt idx="0">
                        <c:v>0</c:v>
                      </c:pt>
                      <c:pt idx="1">
                        <c:v>0</c:v>
                      </c:pt>
                    </c:numCache>
                  </c:numRef>
                </c:val>
                <c:extLst>
                  <c:ext xmlns:c16="http://schemas.microsoft.com/office/drawing/2014/chart" uri="{C3380CC4-5D6E-409C-BE32-E72D297353CC}">
                    <c16:uniqueId val="{00000005-19D3-43EB-820E-7A11C840423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'Mean_SOP vs Audit'!$C$38</c15:sqref>
                        </c15:formulaRef>
                      </c:ext>
                    </c:extLst>
                    <c:strCache>
                      <c:ptCount val="1"/>
                      <c:pt idx="0">
                        <c:v>2013</c:v>
                      </c:pt>
                    </c:strCache>
                  </c:strRef>
                </c:tx>
                <c:spPr>
                  <a:pattFill prst="narHorz">
                    <a:fgClr>
                      <a:schemeClr val="accent1">
                        <a:shade val="50000"/>
                      </a:schemeClr>
                    </a:fgClr>
                    <a:bgClr>
                      <a:schemeClr val="accent1">
                        <a:shade val="50000"/>
                        <a:lumMod val="20000"/>
                        <a:lumOff val="80000"/>
                      </a:schemeClr>
                    </a:bgClr>
                  </a:pattFill>
                  <a:ln>
                    <a:noFill/>
                  </a:ln>
                  <a:effectLst>
                    <a:innerShdw blurRad="114300">
                      <a:schemeClr val="accent1">
                        <a:shade val="50000"/>
                      </a:schemeClr>
                    </a:innerShdw>
                  </a:effectLst>
                </c:spPr>
                <c:invertIfNegative val="0"/>
                <c:cat>
                  <c:strRef>
                    <c:extLst xmlns:c15="http://schemas.microsoft.com/office/drawing/2012/chart">
                      <c:ext xmlns:c15="http://schemas.microsoft.com/office/drawing/2012/chart" uri="{02D57815-91ED-43cb-92C2-25804820EDAC}">
                        <c15:formulaRef>
                          <c15:sqref>'Mean_SOP vs Audit'!$D$36:$E$36</c15:sqref>
                        </c15:formulaRef>
                      </c:ext>
                    </c:extLst>
                    <c:strCache>
                      <c:ptCount val="2"/>
                      <c:pt idx="0">
                        <c:v>AT</c:v>
                      </c:pt>
                      <c:pt idx="1">
                        <c:v>DE</c:v>
                      </c:pt>
                    </c:strCache>
                  </c:strRef>
                </c:cat>
                <c:val>
                  <c:numRef>
                    <c:extLst xmlns:c15="http://schemas.microsoft.com/office/drawing/2012/chart">
                      <c:ext xmlns:c15="http://schemas.microsoft.com/office/drawing/2012/chart" uri="{02D57815-91ED-43cb-92C2-25804820EDAC}">
                        <c15:formulaRef>
                          <c15:sqref>'Mean_SOP vs Audit'!$D$38:$E$38</c15:sqref>
                        </c15:formulaRef>
                      </c:ext>
                    </c:extLst>
                    <c:numCache>
                      <c:formatCode>0.00%</c:formatCode>
                      <c:ptCount val="2"/>
                      <c:pt idx="0">
                        <c:v>0</c:v>
                      </c:pt>
                      <c:pt idx="1">
                        <c:v>0</c:v>
                      </c:pt>
                    </c:numCache>
                  </c:numRef>
                </c:val>
                <c:extLst xmlns:c15="http://schemas.microsoft.com/office/drawing/2012/chart">
                  <c:ext xmlns:c16="http://schemas.microsoft.com/office/drawing/2014/chart" uri="{C3380CC4-5D6E-409C-BE32-E72D297353CC}">
                    <c16:uniqueId val="{00000006-19D3-43EB-820E-7A11C840423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'Mean_SOP vs Audit'!$C$39</c15:sqref>
                        </c15:formulaRef>
                      </c:ext>
                    </c:extLst>
                    <c:strCache>
                      <c:ptCount val="1"/>
                      <c:pt idx="0">
                        <c:v>2014</c:v>
                      </c:pt>
                    </c:strCache>
                  </c:strRef>
                </c:tx>
                <c:spPr>
                  <a:pattFill prst="narHorz">
                    <a:fgClr>
                      <a:schemeClr val="accent1">
                        <a:shade val="60000"/>
                      </a:schemeClr>
                    </a:fgClr>
                    <a:bgClr>
                      <a:schemeClr val="accent1">
                        <a:shade val="60000"/>
                        <a:lumMod val="20000"/>
                        <a:lumOff val="80000"/>
                      </a:schemeClr>
                    </a:bgClr>
                  </a:pattFill>
                  <a:ln>
                    <a:noFill/>
                  </a:ln>
                  <a:effectLst>
                    <a:innerShdw blurRad="114300">
                      <a:schemeClr val="accent1">
                        <a:shade val="60000"/>
                      </a:schemeClr>
                    </a:innerShdw>
                  </a:effectLst>
                </c:spPr>
                <c:invertIfNegative val="0"/>
                <c:cat>
                  <c:strRef>
                    <c:extLst xmlns:c15="http://schemas.microsoft.com/office/drawing/2012/chart">
                      <c:ext xmlns:c15="http://schemas.microsoft.com/office/drawing/2012/chart" uri="{02D57815-91ED-43cb-92C2-25804820EDAC}">
                        <c15:formulaRef>
                          <c15:sqref>'Mean_SOP vs Audit'!$D$36:$E$36</c15:sqref>
                        </c15:formulaRef>
                      </c:ext>
                    </c:extLst>
                    <c:strCache>
                      <c:ptCount val="2"/>
                      <c:pt idx="0">
                        <c:v>AT</c:v>
                      </c:pt>
                      <c:pt idx="1">
                        <c:v>DE</c:v>
                      </c:pt>
                    </c:strCache>
                  </c:strRef>
                </c:cat>
                <c:val>
                  <c:numRef>
                    <c:extLst xmlns:c15="http://schemas.microsoft.com/office/drawing/2012/chart">
                      <c:ext xmlns:c15="http://schemas.microsoft.com/office/drawing/2012/chart" uri="{02D57815-91ED-43cb-92C2-25804820EDAC}">
                        <c15:formulaRef>
                          <c15:sqref>'Mean_SOP vs Audit'!$D$39:$E$39</c15:sqref>
                        </c15:formulaRef>
                      </c:ext>
                    </c:extLst>
                    <c:numCache>
                      <c:formatCode>0.00%</c:formatCode>
                      <c:ptCount val="2"/>
                      <c:pt idx="0">
                        <c:v>0</c:v>
                      </c:pt>
                      <c:pt idx="1">
                        <c:v>0</c:v>
                      </c:pt>
                    </c:numCache>
                  </c:numRef>
                </c:val>
                <c:extLst xmlns:c15="http://schemas.microsoft.com/office/drawing/2012/chart">
                  <c:ext xmlns:c16="http://schemas.microsoft.com/office/drawing/2014/chart" uri="{C3380CC4-5D6E-409C-BE32-E72D297353CC}">
                    <c16:uniqueId val="{00000007-19D3-43EB-820E-7A11C840423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'Mean_SOP vs Audit'!$C$40</c15:sqref>
                        </c15:formulaRef>
                      </c:ext>
                    </c:extLst>
                    <c:strCache>
                      <c:ptCount val="1"/>
                      <c:pt idx="0">
                        <c:v>2015</c:v>
                      </c:pt>
                    </c:strCache>
                  </c:strRef>
                </c:tx>
                <c:spPr>
                  <a:pattFill prst="narHorz">
                    <a:fgClr>
                      <a:schemeClr val="accent1">
                        <a:shade val="70000"/>
                      </a:schemeClr>
                    </a:fgClr>
                    <a:bgClr>
                      <a:schemeClr val="accent1">
                        <a:shade val="70000"/>
                        <a:lumMod val="20000"/>
                        <a:lumOff val="80000"/>
                      </a:schemeClr>
                    </a:bgClr>
                  </a:pattFill>
                  <a:ln>
                    <a:noFill/>
                  </a:ln>
                  <a:effectLst>
                    <a:innerShdw blurRad="114300">
                      <a:schemeClr val="accent1">
                        <a:shade val="70000"/>
                      </a:schemeClr>
                    </a:innerShdw>
                  </a:effectLst>
                </c:spPr>
                <c:invertIfNegative val="0"/>
                <c:cat>
                  <c:strRef>
                    <c:extLst xmlns:c15="http://schemas.microsoft.com/office/drawing/2012/chart">
                      <c:ext xmlns:c15="http://schemas.microsoft.com/office/drawing/2012/chart" uri="{02D57815-91ED-43cb-92C2-25804820EDAC}">
                        <c15:formulaRef>
                          <c15:sqref>'Mean_SOP vs Audit'!$D$36:$E$36</c15:sqref>
                        </c15:formulaRef>
                      </c:ext>
                    </c:extLst>
                    <c:strCache>
                      <c:ptCount val="2"/>
                      <c:pt idx="0">
                        <c:v>AT</c:v>
                      </c:pt>
                      <c:pt idx="1">
                        <c:v>DE</c:v>
                      </c:pt>
                    </c:strCache>
                  </c:strRef>
                </c:cat>
                <c:val>
                  <c:numRef>
                    <c:extLst xmlns:c15="http://schemas.microsoft.com/office/drawing/2012/chart">
                      <c:ext xmlns:c15="http://schemas.microsoft.com/office/drawing/2012/chart" uri="{02D57815-91ED-43cb-92C2-25804820EDAC}">
                        <c15:formulaRef>
                          <c15:sqref>'Mean_SOP vs Audit'!$D$40:$E$40</c15:sqref>
                        </c15:formulaRef>
                      </c:ext>
                    </c:extLst>
                    <c:numCache>
                      <c:formatCode>0.00%</c:formatCode>
                      <c:ptCount val="2"/>
                      <c:pt idx="0">
                        <c:v>0</c:v>
                      </c:pt>
                      <c:pt idx="1">
                        <c:v>0.93809334036953829</c:v>
                      </c:pt>
                    </c:numCache>
                  </c:numRef>
                </c:val>
                <c:extLst xmlns:c15="http://schemas.microsoft.com/office/drawing/2012/chart">
                  <c:ext xmlns:c16="http://schemas.microsoft.com/office/drawing/2014/chart" uri="{C3380CC4-5D6E-409C-BE32-E72D297353CC}">
                    <c16:uniqueId val="{00000008-19D3-43EB-820E-7A11C8404232}"/>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'Mean_SOP vs Audit'!$C$41</c15:sqref>
                        </c15:formulaRef>
                      </c:ext>
                    </c:extLst>
                    <c:strCache>
                      <c:ptCount val="1"/>
                      <c:pt idx="0">
                        <c:v>2016</c:v>
                      </c:pt>
                    </c:strCache>
                  </c:strRef>
                </c:tx>
                <c:spPr>
                  <a:pattFill prst="narHorz">
                    <a:fgClr>
                      <a:schemeClr val="accent1">
                        <a:shade val="80000"/>
                      </a:schemeClr>
                    </a:fgClr>
                    <a:bgClr>
                      <a:schemeClr val="accent1">
                        <a:shade val="80000"/>
                        <a:lumMod val="20000"/>
                        <a:lumOff val="80000"/>
                      </a:schemeClr>
                    </a:bgClr>
                  </a:pattFill>
                  <a:ln>
                    <a:noFill/>
                  </a:ln>
                  <a:effectLst>
                    <a:innerShdw blurRad="114300">
                      <a:schemeClr val="accent1">
                        <a:shade val="80000"/>
                      </a:schemeClr>
                    </a:innerShdw>
                  </a:effectLst>
                </c:spPr>
                <c:invertIfNegative val="0"/>
                <c:cat>
                  <c:strRef>
                    <c:extLst xmlns:c15="http://schemas.microsoft.com/office/drawing/2012/chart">
                      <c:ext xmlns:c15="http://schemas.microsoft.com/office/drawing/2012/chart" uri="{02D57815-91ED-43cb-92C2-25804820EDAC}">
                        <c15:formulaRef>
                          <c15:sqref>'Mean_SOP vs Audit'!$D$36:$E$36</c15:sqref>
                        </c15:formulaRef>
                      </c:ext>
                    </c:extLst>
                    <c:strCache>
                      <c:ptCount val="2"/>
                      <c:pt idx="0">
                        <c:v>AT</c:v>
                      </c:pt>
                      <c:pt idx="1">
                        <c:v>DE</c:v>
                      </c:pt>
                    </c:strCache>
                  </c:strRef>
                </c:cat>
                <c:val>
                  <c:numRef>
                    <c:extLst xmlns:c15="http://schemas.microsoft.com/office/drawing/2012/chart">
                      <c:ext xmlns:c15="http://schemas.microsoft.com/office/drawing/2012/chart" uri="{02D57815-91ED-43cb-92C2-25804820EDAC}">
                        <c15:formulaRef>
                          <c15:sqref>'Mean_SOP vs Audit'!$D$41:$E$41</c15:sqref>
                        </c15:formulaRef>
                      </c:ext>
                    </c:extLst>
                    <c:numCache>
                      <c:formatCode>0.00%</c:formatCode>
                      <c:ptCount val="2"/>
                      <c:pt idx="0">
                        <c:v>0.97751307388197561</c:v>
                      </c:pt>
                      <c:pt idx="1">
                        <c:v>0.8999234290615169</c:v>
                      </c:pt>
                    </c:numCache>
                  </c:numRef>
                </c:val>
                <c:extLst xmlns:c15="http://schemas.microsoft.com/office/drawing/2012/chart">
                  <c:ext xmlns:c16="http://schemas.microsoft.com/office/drawing/2014/chart" uri="{C3380CC4-5D6E-409C-BE32-E72D297353CC}">
                    <c16:uniqueId val="{00000009-19D3-43EB-820E-7A11C8404232}"/>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'Mean_SOP vs Audit'!$C$42</c15:sqref>
                        </c15:formulaRef>
                      </c:ext>
                    </c:extLst>
                    <c:strCache>
                      <c:ptCount val="1"/>
                      <c:pt idx="0">
                        <c:v>2017</c:v>
                      </c:pt>
                    </c:strCache>
                  </c:strRef>
                </c:tx>
                <c:spPr>
                  <a:pattFill prst="narHorz">
                    <a:fgClr>
                      <a:schemeClr val="accent1">
                        <a:shade val="90000"/>
                      </a:schemeClr>
                    </a:fgClr>
                    <a:bgClr>
                      <a:schemeClr val="accent1">
                        <a:shade val="90000"/>
                        <a:lumMod val="20000"/>
                        <a:lumOff val="80000"/>
                      </a:schemeClr>
                    </a:bgClr>
                  </a:pattFill>
                  <a:ln>
                    <a:noFill/>
                  </a:ln>
                  <a:effectLst>
                    <a:innerShdw blurRad="114300">
                      <a:schemeClr val="accent1">
                        <a:shade val="90000"/>
                      </a:schemeClr>
                    </a:innerShdw>
                  </a:effectLst>
                </c:spPr>
                <c:invertIfNegative val="0"/>
                <c:cat>
                  <c:strRef>
                    <c:extLst xmlns:c15="http://schemas.microsoft.com/office/drawing/2012/chart">
                      <c:ext xmlns:c15="http://schemas.microsoft.com/office/drawing/2012/chart" uri="{02D57815-91ED-43cb-92C2-25804820EDAC}">
                        <c15:formulaRef>
                          <c15:sqref>'Mean_SOP vs Audit'!$D$36:$E$36</c15:sqref>
                        </c15:formulaRef>
                      </c:ext>
                    </c:extLst>
                    <c:strCache>
                      <c:ptCount val="2"/>
                      <c:pt idx="0">
                        <c:v>AT</c:v>
                      </c:pt>
                      <c:pt idx="1">
                        <c:v>DE</c:v>
                      </c:pt>
                    </c:strCache>
                  </c:strRef>
                </c:cat>
                <c:val>
                  <c:numRef>
                    <c:extLst xmlns:c15="http://schemas.microsoft.com/office/drawing/2012/chart">
                      <c:ext xmlns:c15="http://schemas.microsoft.com/office/drawing/2012/chart" uri="{02D57815-91ED-43cb-92C2-25804820EDAC}">
                        <c15:formulaRef>
                          <c15:sqref>'Mean_SOP vs Audit'!$D$42:$E$42</c15:sqref>
                        </c15:formulaRef>
                      </c:ext>
                    </c:extLst>
                    <c:numCache>
                      <c:formatCode>0.00%</c:formatCode>
                      <c:ptCount val="2"/>
                      <c:pt idx="0">
                        <c:v>0.98120092402939474</c:v>
                      </c:pt>
                      <c:pt idx="1">
                        <c:v>0.83759998592311335</c:v>
                      </c:pt>
                    </c:numCache>
                  </c:numRef>
                </c:val>
                <c:extLst xmlns:c15="http://schemas.microsoft.com/office/drawing/2012/chart">
                  <c:ext xmlns:c16="http://schemas.microsoft.com/office/drawing/2014/chart" uri="{C3380CC4-5D6E-409C-BE32-E72D297353CC}">
                    <c16:uniqueId val="{0000000A-19D3-43EB-820E-7A11C8404232}"/>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'Mean_SOP vs Audit'!$C$43</c15:sqref>
                        </c15:formulaRef>
                      </c:ext>
                    </c:extLst>
                    <c:strCache>
                      <c:ptCount val="1"/>
                      <c:pt idx="0">
                        <c:v>2018</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extLst xmlns:c15="http://schemas.microsoft.com/office/drawing/2012/chart">
                      <c:ext xmlns:c15="http://schemas.microsoft.com/office/drawing/2012/chart" uri="{02D57815-91ED-43cb-92C2-25804820EDAC}">
                        <c15:formulaRef>
                          <c15:sqref>'Mean_SOP vs Audit'!$D$36:$E$36</c15:sqref>
                        </c15:formulaRef>
                      </c:ext>
                    </c:extLst>
                    <c:strCache>
                      <c:ptCount val="2"/>
                      <c:pt idx="0">
                        <c:v>AT</c:v>
                      </c:pt>
                      <c:pt idx="1">
                        <c:v>DE</c:v>
                      </c:pt>
                    </c:strCache>
                  </c:strRef>
                </c:cat>
                <c:val>
                  <c:numRef>
                    <c:extLst xmlns:c15="http://schemas.microsoft.com/office/drawing/2012/chart">
                      <c:ext xmlns:c15="http://schemas.microsoft.com/office/drawing/2012/chart" uri="{02D57815-91ED-43cb-92C2-25804820EDAC}">
                        <c15:formulaRef>
                          <c15:sqref>'Mean_SOP vs Audit'!$D$43:$E$43</c15:sqref>
                        </c15:formulaRef>
                      </c:ext>
                    </c:extLst>
                    <c:numCache>
                      <c:formatCode>0.00%</c:formatCode>
                      <c:ptCount val="2"/>
                      <c:pt idx="0">
                        <c:v>0.96728447013359375</c:v>
                      </c:pt>
                      <c:pt idx="1">
                        <c:v>0.81957625272084467</c:v>
                      </c:pt>
                    </c:numCache>
                  </c:numRef>
                </c:val>
                <c:extLst xmlns:c15="http://schemas.microsoft.com/office/drawing/2012/chart">
                  <c:ext xmlns:c16="http://schemas.microsoft.com/office/drawing/2014/chart" uri="{C3380CC4-5D6E-409C-BE32-E72D297353CC}">
                    <c16:uniqueId val="{0000000B-19D3-43EB-820E-7A11C8404232}"/>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'Mean_SOP vs Audit'!$C$44</c15:sqref>
                        </c15:formulaRef>
                      </c:ext>
                    </c:extLst>
                    <c:strCache>
                      <c:ptCount val="1"/>
                      <c:pt idx="0">
                        <c:v>2019</c:v>
                      </c:pt>
                    </c:strCache>
                  </c:strRef>
                </c:tx>
                <c:spPr>
                  <a:pattFill prst="narHorz">
                    <a:fgClr>
                      <a:schemeClr val="accent1">
                        <a:tint val="90000"/>
                      </a:schemeClr>
                    </a:fgClr>
                    <a:bgClr>
                      <a:schemeClr val="accent1">
                        <a:tint val="90000"/>
                        <a:lumMod val="20000"/>
                        <a:lumOff val="80000"/>
                      </a:schemeClr>
                    </a:bgClr>
                  </a:pattFill>
                  <a:ln>
                    <a:noFill/>
                  </a:ln>
                  <a:effectLst>
                    <a:innerShdw blurRad="114300">
                      <a:schemeClr val="accent1">
                        <a:tint val="90000"/>
                      </a:schemeClr>
                    </a:innerShdw>
                  </a:effectLst>
                </c:spPr>
                <c:invertIfNegative val="0"/>
                <c:cat>
                  <c:strRef>
                    <c:extLst xmlns:c15="http://schemas.microsoft.com/office/drawing/2012/chart">
                      <c:ext xmlns:c15="http://schemas.microsoft.com/office/drawing/2012/chart" uri="{02D57815-91ED-43cb-92C2-25804820EDAC}">
                        <c15:formulaRef>
                          <c15:sqref>'Mean_SOP vs Audit'!$D$36:$E$36</c15:sqref>
                        </c15:formulaRef>
                      </c:ext>
                    </c:extLst>
                    <c:strCache>
                      <c:ptCount val="2"/>
                      <c:pt idx="0">
                        <c:v>AT</c:v>
                      </c:pt>
                      <c:pt idx="1">
                        <c:v>DE</c:v>
                      </c:pt>
                    </c:strCache>
                  </c:strRef>
                </c:cat>
                <c:val>
                  <c:numRef>
                    <c:extLst xmlns:c15="http://schemas.microsoft.com/office/drawing/2012/chart">
                      <c:ext xmlns:c15="http://schemas.microsoft.com/office/drawing/2012/chart" uri="{02D57815-91ED-43cb-92C2-25804820EDAC}">
                        <c15:formulaRef>
                          <c15:sqref>'Mean_SOP vs Audit'!$D$44:$E$44</c15:sqref>
                        </c15:formulaRef>
                      </c:ext>
                    </c:extLst>
                    <c:numCache>
                      <c:formatCode>0.00%</c:formatCode>
                      <c:ptCount val="2"/>
                      <c:pt idx="0">
                        <c:v>0.98633284372089181</c:v>
                      </c:pt>
                      <c:pt idx="1">
                        <c:v>0.86819382572413839</c:v>
                      </c:pt>
                    </c:numCache>
                  </c:numRef>
                </c:val>
                <c:extLst xmlns:c15="http://schemas.microsoft.com/office/drawing/2012/chart">
                  <c:ext xmlns:c16="http://schemas.microsoft.com/office/drawing/2014/chart" uri="{C3380CC4-5D6E-409C-BE32-E72D297353CC}">
                    <c16:uniqueId val="{0000000C-19D3-43EB-820E-7A11C8404232}"/>
                  </c:ext>
                </c:extLst>
              </c15:ser>
            </c15:filteredBarSeries>
          </c:ext>
        </c:extLst>
      </c:barChart>
      <c:catAx>
        <c:axId val="192892528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928923840"/>
        <c:crosses val="autoZero"/>
        <c:auto val="1"/>
        <c:lblAlgn val="ctr"/>
        <c:lblOffset val="100"/>
        <c:noMultiLvlLbl val="0"/>
      </c:catAx>
      <c:valAx>
        <c:axId val="1928923840"/>
        <c:scaling>
          <c:orientation val="minMax"/>
          <c:max val="1"/>
          <c:min val="0.5"/>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928925280"/>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dirty="0"/>
              <a:t>Vormachtstellung</a:t>
            </a:r>
            <a:r>
              <a:rPr lang="de-AT" baseline="0" dirty="0"/>
              <a:t> Kernaktionäre</a:t>
            </a:r>
            <a:endParaRPr lang="de-AT"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1"/>
            </a:solidFill>
            <a:ln>
              <a:noFill/>
            </a:ln>
            <a:effectLst/>
          </c:spPr>
          <c:invertIfNegative val="0"/>
          <c:cat>
            <c:strRef>
              <c:f>Kernaktionäre!$I$28:$I$47</c:f>
              <c:strCache>
                <c:ptCount val="20"/>
                <c:pt idx="0">
                  <c:v>AT</c:v>
                </c:pt>
                <c:pt idx="1">
                  <c:v>BE</c:v>
                </c:pt>
                <c:pt idx="2">
                  <c:v>CH</c:v>
                </c:pt>
                <c:pt idx="3">
                  <c:v>DE</c:v>
                </c:pt>
                <c:pt idx="4">
                  <c:v>DK</c:v>
                </c:pt>
                <c:pt idx="5">
                  <c:v>ES</c:v>
                </c:pt>
                <c:pt idx="6">
                  <c:v>FI</c:v>
                </c:pt>
                <c:pt idx="7">
                  <c:v>FR</c:v>
                </c:pt>
                <c:pt idx="8">
                  <c:v>GB</c:v>
                </c:pt>
                <c:pt idx="9">
                  <c:v>GR</c:v>
                </c:pt>
                <c:pt idx="10">
                  <c:v>IE</c:v>
                </c:pt>
                <c:pt idx="11">
                  <c:v>IT</c:v>
                </c:pt>
                <c:pt idx="12">
                  <c:v>LU</c:v>
                </c:pt>
                <c:pt idx="13">
                  <c:v>NL</c:v>
                </c:pt>
                <c:pt idx="14">
                  <c:v>NO</c:v>
                </c:pt>
                <c:pt idx="15">
                  <c:v>PL</c:v>
                </c:pt>
                <c:pt idx="16">
                  <c:v>PT</c:v>
                </c:pt>
                <c:pt idx="17">
                  <c:v>SE</c:v>
                </c:pt>
                <c:pt idx="18">
                  <c:v>TR</c:v>
                </c:pt>
                <c:pt idx="19">
                  <c:v>Gesamt</c:v>
                </c:pt>
              </c:strCache>
            </c:strRef>
          </c:cat>
          <c:val>
            <c:numRef>
              <c:f>Kernaktionäre!$J$28:$J$47</c:f>
              <c:numCache>
                <c:formatCode>0.00%</c:formatCode>
                <c:ptCount val="20"/>
                <c:pt idx="0">
                  <c:v>0.77178423236514526</c:v>
                </c:pt>
                <c:pt idx="1">
                  <c:v>0.62114537444933926</c:v>
                </c:pt>
                <c:pt idx="2">
                  <c:v>0.31745479833101531</c:v>
                </c:pt>
                <c:pt idx="3">
                  <c:v>0.46880176697956932</c:v>
                </c:pt>
                <c:pt idx="4">
                  <c:v>0.20043572984749455</c:v>
                </c:pt>
                <c:pt idx="5">
                  <c:v>0.5703971119133574</c:v>
                </c:pt>
                <c:pt idx="6">
                  <c:v>0.34269662921348315</c:v>
                </c:pt>
                <c:pt idx="7">
                  <c:v>0.41599229287090561</c:v>
                </c:pt>
                <c:pt idx="8">
                  <c:v>0.10436893203883495</c:v>
                </c:pt>
                <c:pt idx="9">
                  <c:v>0.6508474576271186</c:v>
                </c:pt>
                <c:pt idx="10">
                  <c:v>0.10714285714285714</c:v>
                </c:pt>
                <c:pt idx="11">
                  <c:v>0.57585825027685489</c:v>
                </c:pt>
                <c:pt idx="12">
                  <c:v>0.34101382488479265</c:v>
                </c:pt>
                <c:pt idx="13">
                  <c:v>0.21892655367231639</c:v>
                </c:pt>
                <c:pt idx="14">
                  <c:v>0.64335664335664333</c:v>
                </c:pt>
                <c:pt idx="15">
                  <c:v>0.74285714285714288</c:v>
                </c:pt>
                <c:pt idx="16">
                  <c:v>0.80991735537190079</c:v>
                </c:pt>
                <c:pt idx="17">
                  <c:v>0.3347022587268994</c:v>
                </c:pt>
                <c:pt idx="18">
                  <c:v>0.93453724604966137</c:v>
                </c:pt>
                <c:pt idx="19">
                  <c:v>0.36262468057043939</c:v>
                </c:pt>
              </c:numCache>
            </c:numRef>
          </c:val>
          <c:extLst>
            <c:ext xmlns:c16="http://schemas.microsoft.com/office/drawing/2014/chart" uri="{C3380CC4-5D6E-409C-BE32-E72D297353CC}">
              <c16:uniqueId val="{00000000-DD94-4262-806F-955DE1D16443}"/>
            </c:ext>
          </c:extLst>
        </c:ser>
        <c:dLbls>
          <c:showLegendKey val="0"/>
          <c:showVal val="0"/>
          <c:showCatName val="0"/>
          <c:showSerName val="0"/>
          <c:showPercent val="0"/>
          <c:showBubbleSize val="0"/>
        </c:dLbls>
        <c:gapWidth val="219"/>
        <c:overlap val="-27"/>
        <c:axId val="1795185616"/>
        <c:axId val="167830479"/>
      </c:barChart>
      <c:catAx>
        <c:axId val="179518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67830479"/>
        <c:crosses val="autoZero"/>
        <c:auto val="1"/>
        <c:lblAlgn val="ctr"/>
        <c:lblOffset val="100"/>
        <c:noMultiLvlLbl val="0"/>
      </c:catAx>
      <c:valAx>
        <c:axId val="1678304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79518561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E2F1A7-32CC-4A07-A8AF-3E6CCA2D33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e-AT"/>
        </a:p>
      </dgm:t>
    </dgm:pt>
    <dgm:pt modelId="{9721C22C-EA28-4391-A813-FA3BBE0ABF93}">
      <dgm:prSet phldrT="[Text]" custT="1"/>
      <dgm:spPr/>
      <dgm:t>
        <a:bodyPr/>
        <a:lstStyle/>
        <a:p>
          <a:r>
            <a:rPr lang="de-AT" sz="1200" b="1" kern="1200" dirty="0">
              <a:solidFill>
                <a:srgbClr val="000000">
                  <a:hueOff val="0"/>
                  <a:satOff val="0"/>
                  <a:lumOff val="0"/>
                  <a:alphaOff val="0"/>
                </a:srgbClr>
              </a:solidFill>
              <a:latin typeface="Verdana"/>
              <a:ea typeface="+mn-ea"/>
              <a:cs typeface="+mn-cs"/>
            </a:rPr>
            <a:t>Einleitung</a:t>
          </a:r>
        </a:p>
      </dgm:t>
    </dgm:pt>
    <dgm:pt modelId="{AF0BD8CB-272F-474E-A643-D68874E929ED}" type="parTrans" cxnId="{293BABA3-0F30-4B51-A7EF-2C249CB18D51}">
      <dgm:prSet/>
      <dgm:spPr/>
      <dgm:t>
        <a:bodyPr/>
        <a:lstStyle/>
        <a:p>
          <a:endParaRPr lang="de-AT"/>
        </a:p>
      </dgm:t>
    </dgm:pt>
    <dgm:pt modelId="{00AC5C0D-B223-401F-9740-183FEDCBEAC0}" type="sibTrans" cxnId="{293BABA3-0F30-4B51-A7EF-2C249CB18D51}">
      <dgm:prSet/>
      <dgm:spPr/>
      <dgm:t>
        <a:bodyPr/>
        <a:lstStyle/>
        <a:p>
          <a:endParaRPr lang="de-AT"/>
        </a:p>
      </dgm:t>
    </dgm:pt>
    <dgm:pt modelId="{A16E1C9B-D002-4036-9669-92A92D406556}">
      <dgm:prSet phldrT="[Text]"/>
      <dgm:spPr/>
      <dgm:t>
        <a:bodyPr/>
        <a:lstStyle/>
        <a:p>
          <a:r>
            <a:rPr lang="de-AT" dirty="0"/>
            <a:t>Überblick wirtschaftlicher Erfolg und Lage des Unternehmens</a:t>
          </a:r>
        </a:p>
      </dgm:t>
    </dgm:pt>
    <dgm:pt modelId="{E3696564-FE9E-4F3C-8AA0-6C621FBECDBA}" type="parTrans" cxnId="{46CD5241-9895-41A2-820A-FAAAE0EB214F}">
      <dgm:prSet/>
      <dgm:spPr/>
      <dgm:t>
        <a:bodyPr/>
        <a:lstStyle/>
        <a:p>
          <a:endParaRPr lang="de-AT"/>
        </a:p>
      </dgm:t>
    </dgm:pt>
    <dgm:pt modelId="{9CDB4C3A-62F2-4ECE-973C-4237D1D0D8B1}" type="sibTrans" cxnId="{46CD5241-9895-41A2-820A-FAAAE0EB214F}">
      <dgm:prSet/>
      <dgm:spPr/>
      <dgm:t>
        <a:bodyPr/>
        <a:lstStyle/>
        <a:p>
          <a:endParaRPr lang="de-AT"/>
        </a:p>
      </dgm:t>
    </dgm:pt>
    <dgm:pt modelId="{47315D57-3328-4A8E-A40B-7124F9214941}">
      <dgm:prSet phldrT="[Text]" custT="1"/>
      <dgm:spPr/>
      <dgm:t>
        <a:bodyPr/>
        <a:lstStyle/>
        <a:p>
          <a:r>
            <a:rPr lang="de-AT" sz="1200" b="1" kern="1200" dirty="0">
              <a:solidFill>
                <a:srgbClr val="000000">
                  <a:hueOff val="0"/>
                  <a:satOff val="0"/>
                  <a:lumOff val="0"/>
                  <a:alphaOff val="0"/>
                </a:srgbClr>
              </a:solidFill>
              <a:latin typeface="Verdana"/>
              <a:ea typeface="+mn-ea"/>
              <a:cs typeface="+mn-cs"/>
            </a:rPr>
            <a:t>Grundzüge</a:t>
          </a:r>
          <a:r>
            <a:rPr lang="de-AT" sz="1200" kern="1200" dirty="0"/>
            <a:t> </a:t>
          </a:r>
          <a:r>
            <a:rPr lang="de-AT" sz="1200" b="1" kern="1200" dirty="0">
              <a:solidFill>
                <a:srgbClr val="000000">
                  <a:hueOff val="0"/>
                  <a:satOff val="0"/>
                  <a:lumOff val="0"/>
                  <a:alphaOff val="0"/>
                </a:srgbClr>
              </a:solidFill>
              <a:latin typeface="Verdana"/>
              <a:ea typeface="+mn-ea"/>
              <a:cs typeface="+mn-cs"/>
            </a:rPr>
            <a:t>Vergütungspolitik</a:t>
          </a:r>
        </a:p>
      </dgm:t>
    </dgm:pt>
    <dgm:pt modelId="{170673D6-3595-4561-90BB-657F4019C01A}" type="parTrans" cxnId="{40F24B3A-8D26-4BF9-92BE-F24CB6136E11}">
      <dgm:prSet/>
      <dgm:spPr/>
      <dgm:t>
        <a:bodyPr/>
        <a:lstStyle/>
        <a:p>
          <a:endParaRPr lang="de-AT"/>
        </a:p>
      </dgm:t>
    </dgm:pt>
    <dgm:pt modelId="{ABA7CEFB-4441-4C9A-954C-878D85A368B8}" type="sibTrans" cxnId="{40F24B3A-8D26-4BF9-92BE-F24CB6136E11}">
      <dgm:prSet/>
      <dgm:spPr/>
      <dgm:t>
        <a:bodyPr/>
        <a:lstStyle/>
        <a:p>
          <a:endParaRPr lang="de-AT"/>
        </a:p>
      </dgm:t>
    </dgm:pt>
    <dgm:pt modelId="{7EF8327B-C4AA-4FFD-9BFF-2E5AC62E62E3}">
      <dgm:prSet phldrT="[Text]" custT="1"/>
      <dgm:spPr/>
      <dgm:t>
        <a:bodyPr/>
        <a:lstStyle/>
        <a:p>
          <a:r>
            <a:rPr lang="de-AT" sz="1200" b="1" kern="1200" dirty="0">
              <a:solidFill>
                <a:srgbClr val="000000">
                  <a:hueOff val="0"/>
                  <a:satOff val="0"/>
                  <a:lumOff val="0"/>
                  <a:alphaOff val="0"/>
                </a:srgbClr>
              </a:solidFill>
              <a:latin typeface="Verdana"/>
              <a:ea typeface="+mn-ea"/>
              <a:cs typeface="+mn-cs"/>
            </a:rPr>
            <a:t>Darstellung Gesamtvergütung</a:t>
          </a:r>
        </a:p>
      </dgm:t>
    </dgm:pt>
    <dgm:pt modelId="{CCB8A00A-BE19-4499-AF63-75659CA96C57}" type="parTrans" cxnId="{293CB0FB-D4CE-4031-ABEF-8983ED549646}">
      <dgm:prSet/>
      <dgm:spPr/>
      <dgm:t>
        <a:bodyPr/>
        <a:lstStyle/>
        <a:p>
          <a:endParaRPr lang="de-AT"/>
        </a:p>
      </dgm:t>
    </dgm:pt>
    <dgm:pt modelId="{CFBE3EFD-74D5-43C3-852B-D3E3E70DF748}" type="sibTrans" cxnId="{293CB0FB-D4CE-4031-ABEF-8983ED549646}">
      <dgm:prSet/>
      <dgm:spPr/>
      <dgm:t>
        <a:bodyPr/>
        <a:lstStyle/>
        <a:p>
          <a:endParaRPr lang="de-AT"/>
        </a:p>
      </dgm:t>
    </dgm:pt>
    <dgm:pt modelId="{243B4CA9-C9AC-4233-8714-023C84107D26}">
      <dgm:prSet phldrT="[Text]"/>
      <dgm:spPr/>
      <dgm:t>
        <a:bodyPr/>
        <a:lstStyle/>
        <a:p>
          <a:r>
            <a:rPr lang="de-AT" dirty="0"/>
            <a:t>Beschreibung der Vergütungselemente und deren Verbindung mit den Zielen und der langfristigen Entwicklung der Gesellschaft</a:t>
          </a:r>
        </a:p>
      </dgm:t>
    </dgm:pt>
    <dgm:pt modelId="{6554F108-EA28-4985-B0E0-94FA942B02CD}" type="parTrans" cxnId="{5A7440BF-0458-4996-B548-71743BF2AA10}">
      <dgm:prSet/>
      <dgm:spPr/>
      <dgm:t>
        <a:bodyPr/>
        <a:lstStyle/>
        <a:p>
          <a:endParaRPr lang="de-AT"/>
        </a:p>
      </dgm:t>
    </dgm:pt>
    <dgm:pt modelId="{B0D82A16-8B2D-413D-A4C0-95B85F38ABF1}" type="sibTrans" cxnId="{5A7440BF-0458-4996-B548-71743BF2AA10}">
      <dgm:prSet/>
      <dgm:spPr/>
      <dgm:t>
        <a:bodyPr/>
        <a:lstStyle/>
        <a:p>
          <a:endParaRPr lang="de-AT"/>
        </a:p>
      </dgm:t>
    </dgm:pt>
    <dgm:pt modelId="{AFB78869-9C7E-4A10-9443-554EBCBD2CF4}">
      <dgm:prSet phldrT="[Text]" custT="1"/>
      <dgm:spPr/>
      <dgm:t>
        <a:bodyPr/>
        <a:lstStyle/>
        <a:p>
          <a:r>
            <a:rPr lang="de-AT" sz="1200" b="1" kern="1200" dirty="0">
              <a:solidFill>
                <a:srgbClr val="000000">
                  <a:hueOff val="0"/>
                  <a:satOff val="0"/>
                  <a:lumOff val="0"/>
                  <a:alphaOff val="0"/>
                </a:srgbClr>
              </a:solidFill>
              <a:latin typeface="Verdana"/>
              <a:ea typeface="+mn-ea"/>
              <a:cs typeface="+mn-cs"/>
            </a:rPr>
            <a:t>Informationen zu aktienbezogener Vergütung</a:t>
          </a:r>
        </a:p>
      </dgm:t>
    </dgm:pt>
    <dgm:pt modelId="{9A2E9E12-C4DB-4EE4-AB66-5ECE9A88CBBA}" type="parTrans" cxnId="{20D9C728-E741-420F-AA45-9EC3C9BB4217}">
      <dgm:prSet/>
      <dgm:spPr/>
      <dgm:t>
        <a:bodyPr/>
        <a:lstStyle/>
        <a:p>
          <a:endParaRPr lang="de-AT"/>
        </a:p>
      </dgm:t>
    </dgm:pt>
    <dgm:pt modelId="{3CC75361-D1EA-4276-83AC-7006E0638849}" type="sibTrans" cxnId="{20D9C728-E741-420F-AA45-9EC3C9BB4217}">
      <dgm:prSet/>
      <dgm:spPr/>
      <dgm:t>
        <a:bodyPr/>
        <a:lstStyle/>
        <a:p>
          <a:endParaRPr lang="de-AT"/>
        </a:p>
      </dgm:t>
    </dgm:pt>
    <dgm:pt modelId="{E2F05B50-F35D-406A-A008-F5454AAC1C82}">
      <dgm:prSet phldrT="[Text]"/>
      <dgm:spPr/>
      <dgm:t>
        <a:bodyPr/>
        <a:lstStyle/>
        <a:p>
          <a:r>
            <a:rPr lang="de-AT" dirty="0"/>
            <a:t>Aufgeschlüsselt nach Bestandteilen</a:t>
          </a:r>
        </a:p>
      </dgm:t>
    </dgm:pt>
    <dgm:pt modelId="{67E4731A-7360-461A-8546-A027D744D8DE}" type="parTrans" cxnId="{A58445E6-34C0-4ED9-8C3C-0E005266C0CB}">
      <dgm:prSet/>
      <dgm:spPr/>
      <dgm:t>
        <a:bodyPr/>
        <a:lstStyle/>
        <a:p>
          <a:endParaRPr lang="de-AT"/>
        </a:p>
      </dgm:t>
    </dgm:pt>
    <dgm:pt modelId="{83FF15B7-572B-48A1-96F7-008CF720A0B8}" type="sibTrans" cxnId="{A58445E6-34C0-4ED9-8C3C-0E005266C0CB}">
      <dgm:prSet/>
      <dgm:spPr/>
      <dgm:t>
        <a:bodyPr/>
        <a:lstStyle/>
        <a:p>
          <a:endParaRPr lang="de-AT"/>
        </a:p>
      </dgm:t>
    </dgm:pt>
    <dgm:pt modelId="{572E3297-717A-4CF7-BE1A-26B40DB63A5C}">
      <dgm:prSet phldrT="[Text]"/>
      <dgm:spPr/>
      <dgm:t>
        <a:bodyPr/>
        <a:lstStyle/>
        <a:p>
          <a:r>
            <a:rPr lang="de-AT" dirty="0"/>
            <a:t>Relativer Anteil fixer und variabler Vergütung jedes Vorstands und Aufsichtsratsmitglieds</a:t>
          </a:r>
        </a:p>
      </dgm:t>
    </dgm:pt>
    <dgm:pt modelId="{15B273E5-39F2-40DB-B9E0-2E55DB8B8C0E}" type="parTrans" cxnId="{48B840CA-5A93-4F22-8A13-5EA16ED4B8DC}">
      <dgm:prSet/>
      <dgm:spPr/>
      <dgm:t>
        <a:bodyPr/>
        <a:lstStyle/>
        <a:p>
          <a:endParaRPr lang="de-AT"/>
        </a:p>
      </dgm:t>
    </dgm:pt>
    <dgm:pt modelId="{F008138B-C96F-410B-A872-796709C51359}" type="sibTrans" cxnId="{48B840CA-5A93-4F22-8A13-5EA16ED4B8DC}">
      <dgm:prSet/>
      <dgm:spPr/>
      <dgm:t>
        <a:bodyPr/>
        <a:lstStyle/>
        <a:p>
          <a:endParaRPr lang="de-AT"/>
        </a:p>
      </dgm:t>
    </dgm:pt>
    <dgm:pt modelId="{E794CAAA-7F4A-47F8-99ED-D61D69C0CB4F}">
      <dgm:prSet phldrT="[Text]" custT="1"/>
      <dgm:spPr/>
      <dgm:t>
        <a:bodyPr/>
        <a:lstStyle/>
        <a:p>
          <a:r>
            <a:rPr lang="de-AT" sz="1200" b="1" kern="1200" dirty="0">
              <a:solidFill>
                <a:srgbClr val="000000">
                  <a:hueOff val="0"/>
                  <a:satOff val="0"/>
                  <a:lumOff val="0"/>
                  <a:alphaOff val="0"/>
                </a:srgbClr>
              </a:solidFill>
              <a:latin typeface="Verdana"/>
              <a:ea typeface="+mn-ea"/>
              <a:cs typeface="+mn-cs"/>
            </a:rPr>
            <a:t>Sonstige Informationen und Darstellungen</a:t>
          </a:r>
        </a:p>
      </dgm:t>
    </dgm:pt>
    <dgm:pt modelId="{D11880B2-4058-47D8-9F7C-5E8B96789D2F}" type="parTrans" cxnId="{14270C04-E9CF-4542-A423-B9DE7A1104D2}">
      <dgm:prSet/>
      <dgm:spPr/>
      <dgm:t>
        <a:bodyPr/>
        <a:lstStyle/>
        <a:p>
          <a:endParaRPr lang="de-AT"/>
        </a:p>
      </dgm:t>
    </dgm:pt>
    <dgm:pt modelId="{77E860C8-9E41-4378-A0F6-A54A61011092}" type="sibTrans" cxnId="{14270C04-E9CF-4542-A423-B9DE7A1104D2}">
      <dgm:prSet/>
      <dgm:spPr/>
      <dgm:t>
        <a:bodyPr/>
        <a:lstStyle/>
        <a:p>
          <a:endParaRPr lang="de-AT"/>
        </a:p>
      </dgm:t>
    </dgm:pt>
    <dgm:pt modelId="{A9011CEE-D544-465F-A40E-A99370F21C19}">
      <dgm:prSet phldrT="[Text]"/>
      <dgm:spPr/>
      <dgm:t>
        <a:bodyPr/>
        <a:lstStyle/>
        <a:p>
          <a:r>
            <a:rPr lang="de-AT" dirty="0"/>
            <a:t>§239 Abs 1 Z 5 UGB</a:t>
          </a:r>
        </a:p>
      </dgm:t>
    </dgm:pt>
    <dgm:pt modelId="{549401F9-DF3A-4ABC-A3E7-C9124B68F9FF}" type="parTrans" cxnId="{2DC26CE7-208A-458C-83F1-094F6844CECA}">
      <dgm:prSet/>
      <dgm:spPr/>
      <dgm:t>
        <a:bodyPr/>
        <a:lstStyle/>
        <a:p>
          <a:endParaRPr lang="de-AT"/>
        </a:p>
      </dgm:t>
    </dgm:pt>
    <dgm:pt modelId="{20F31152-80D5-4AED-AF5C-0D9FBD55018C}" type="sibTrans" cxnId="{2DC26CE7-208A-458C-83F1-094F6844CECA}">
      <dgm:prSet/>
      <dgm:spPr/>
      <dgm:t>
        <a:bodyPr/>
        <a:lstStyle/>
        <a:p>
          <a:endParaRPr lang="de-AT"/>
        </a:p>
      </dgm:t>
    </dgm:pt>
    <dgm:pt modelId="{830915A1-256E-45FF-8DA5-16BB95B68772}">
      <dgm:prSet phldrT="[Text]"/>
      <dgm:spPr/>
      <dgm:t>
        <a:bodyPr/>
        <a:lstStyle/>
        <a:p>
          <a:r>
            <a:rPr lang="de-AT" dirty="0"/>
            <a:t>Rückforderungsmöglichkeiten – </a:t>
          </a:r>
          <a:r>
            <a:rPr lang="de-AT" dirty="0" err="1"/>
            <a:t>Clawback</a:t>
          </a:r>
          <a:endParaRPr lang="de-AT" dirty="0"/>
        </a:p>
      </dgm:t>
    </dgm:pt>
    <dgm:pt modelId="{B4A92384-B6D7-4AC6-A1C6-1A4ACDEA7CDA}" type="parTrans" cxnId="{002C3C78-3CE2-48F0-B39D-3526C583C8C5}">
      <dgm:prSet/>
      <dgm:spPr/>
      <dgm:t>
        <a:bodyPr/>
        <a:lstStyle/>
        <a:p>
          <a:endParaRPr lang="de-AT"/>
        </a:p>
      </dgm:t>
    </dgm:pt>
    <dgm:pt modelId="{F5BC282C-8A0C-4E49-A5C4-4ABD4C663666}" type="sibTrans" cxnId="{002C3C78-3CE2-48F0-B39D-3526C583C8C5}">
      <dgm:prSet/>
      <dgm:spPr/>
      <dgm:t>
        <a:bodyPr/>
        <a:lstStyle/>
        <a:p>
          <a:endParaRPr lang="de-AT"/>
        </a:p>
      </dgm:t>
    </dgm:pt>
    <dgm:pt modelId="{E01D5E52-14E9-4F1D-8874-97A18A20BD3E}">
      <dgm:prSet/>
      <dgm:spPr/>
      <dgm:t>
        <a:bodyPr/>
        <a:lstStyle/>
        <a:p>
          <a:r>
            <a:rPr lang="de-AT" dirty="0"/>
            <a:t>Abweichen Vergütungspolitik</a:t>
          </a:r>
        </a:p>
      </dgm:t>
    </dgm:pt>
    <dgm:pt modelId="{7326BE7E-35DB-42EA-B47E-3B12D1F2A844}" type="parTrans" cxnId="{2416CF6A-03A1-4484-8771-FA8FBFB4C481}">
      <dgm:prSet/>
      <dgm:spPr/>
      <dgm:t>
        <a:bodyPr/>
        <a:lstStyle/>
        <a:p>
          <a:endParaRPr lang="de-AT"/>
        </a:p>
      </dgm:t>
    </dgm:pt>
    <dgm:pt modelId="{3CBEE6A8-02BF-42B3-852B-904D5A7600FC}" type="sibTrans" cxnId="{2416CF6A-03A1-4484-8771-FA8FBFB4C481}">
      <dgm:prSet/>
      <dgm:spPr/>
      <dgm:t>
        <a:bodyPr/>
        <a:lstStyle/>
        <a:p>
          <a:endParaRPr lang="de-AT"/>
        </a:p>
      </dgm:t>
    </dgm:pt>
    <dgm:pt modelId="{D3429158-2E79-4599-80F5-1AF1937DEF7D}">
      <dgm:prSet/>
      <dgm:spPr/>
      <dgm:t>
        <a:bodyPr/>
        <a:lstStyle/>
        <a:p>
          <a:r>
            <a:rPr lang="de-AT" dirty="0"/>
            <a:t>Reaktion auf Abstimmungsergebnis Vorperiode</a:t>
          </a:r>
        </a:p>
      </dgm:t>
    </dgm:pt>
    <dgm:pt modelId="{D116B0C1-5C43-4530-BD18-AD707F38F059}" type="parTrans" cxnId="{B1751716-59EF-4E5B-A525-B1B19B4BD53B}">
      <dgm:prSet/>
      <dgm:spPr/>
      <dgm:t>
        <a:bodyPr/>
        <a:lstStyle/>
        <a:p>
          <a:endParaRPr lang="de-AT"/>
        </a:p>
      </dgm:t>
    </dgm:pt>
    <dgm:pt modelId="{D165A83E-D7BB-4EDB-AF61-7F3EA499A673}" type="sibTrans" cxnId="{B1751716-59EF-4E5B-A525-B1B19B4BD53B}">
      <dgm:prSet/>
      <dgm:spPr/>
      <dgm:t>
        <a:bodyPr/>
        <a:lstStyle/>
        <a:p>
          <a:endParaRPr lang="de-AT"/>
        </a:p>
      </dgm:t>
    </dgm:pt>
    <dgm:pt modelId="{6C441FE5-C36B-4007-83AB-09D5BC561C18}" type="pres">
      <dgm:prSet presAssocID="{E1E2F1A7-32CC-4A07-A8AF-3E6CCA2D33FE}" presName="vert0" presStyleCnt="0">
        <dgm:presLayoutVars>
          <dgm:dir/>
          <dgm:animOne val="branch"/>
          <dgm:animLvl val="lvl"/>
        </dgm:presLayoutVars>
      </dgm:prSet>
      <dgm:spPr/>
    </dgm:pt>
    <dgm:pt modelId="{FB0741D7-16EC-4C0B-A0D0-B437EE921987}" type="pres">
      <dgm:prSet presAssocID="{9721C22C-EA28-4391-A813-FA3BBE0ABF93}" presName="thickLine" presStyleLbl="alignNode1" presStyleIdx="0" presStyleCnt="5"/>
      <dgm:spPr/>
    </dgm:pt>
    <dgm:pt modelId="{00BEF21C-31C8-480D-91CE-A1429049C917}" type="pres">
      <dgm:prSet presAssocID="{9721C22C-EA28-4391-A813-FA3BBE0ABF93}" presName="horz1" presStyleCnt="0"/>
      <dgm:spPr/>
    </dgm:pt>
    <dgm:pt modelId="{7B6E4092-1884-42B8-BC82-F896877D9921}" type="pres">
      <dgm:prSet presAssocID="{9721C22C-EA28-4391-A813-FA3BBE0ABF93}" presName="tx1" presStyleLbl="revTx" presStyleIdx="0" presStyleCnt="13" custScaleX="119555"/>
      <dgm:spPr/>
    </dgm:pt>
    <dgm:pt modelId="{9D7B6FE7-C791-4A4E-80B4-25105913A687}" type="pres">
      <dgm:prSet presAssocID="{9721C22C-EA28-4391-A813-FA3BBE0ABF93}" presName="vert1" presStyleCnt="0"/>
      <dgm:spPr/>
    </dgm:pt>
    <dgm:pt modelId="{EDA1C49D-1F11-4628-9BA1-D11F1979E2C3}" type="pres">
      <dgm:prSet presAssocID="{A16E1C9B-D002-4036-9669-92A92D406556}" presName="vertSpace2a" presStyleCnt="0"/>
      <dgm:spPr/>
    </dgm:pt>
    <dgm:pt modelId="{99B69AEB-0387-4E47-8F6F-1178F4F4DE97}" type="pres">
      <dgm:prSet presAssocID="{A16E1C9B-D002-4036-9669-92A92D406556}" presName="horz2" presStyleCnt="0"/>
      <dgm:spPr/>
    </dgm:pt>
    <dgm:pt modelId="{FF08B502-74DF-49E1-99EE-5804F0ECA5AA}" type="pres">
      <dgm:prSet presAssocID="{A16E1C9B-D002-4036-9669-92A92D406556}" presName="horzSpace2" presStyleCnt="0"/>
      <dgm:spPr/>
    </dgm:pt>
    <dgm:pt modelId="{E2E5C79E-C228-4068-8EF7-4CC894F7B7BB}" type="pres">
      <dgm:prSet presAssocID="{A16E1C9B-D002-4036-9669-92A92D406556}" presName="tx2" presStyleLbl="revTx" presStyleIdx="1" presStyleCnt="13"/>
      <dgm:spPr/>
    </dgm:pt>
    <dgm:pt modelId="{F1A01DAA-9E49-4507-B3F3-6BB59233C18E}" type="pres">
      <dgm:prSet presAssocID="{A16E1C9B-D002-4036-9669-92A92D406556}" presName="vert2" presStyleCnt="0"/>
      <dgm:spPr/>
    </dgm:pt>
    <dgm:pt modelId="{80916C9E-84BC-4D7C-921F-E42CB53CC2D8}" type="pres">
      <dgm:prSet presAssocID="{A16E1C9B-D002-4036-9669-92A92D406556}" presName="thinLine2b" presStyleLbl="callout" presStyleIdx="0" presStyleCnt="8" custLinFactY="-649366" custLinFactNeighborY="-700000"/>
      <dgm:spPr/>
    </dgm:pt>
    <dgm:pt modelId="{EECBE43F-F504-49B0-A971-7D26220DDCBA}" type="pres">
      <dgm:prSet presAssocID="{A16E1C9B-D002-4036-9669-92A92D406556}" presName="vertSpace2b" presStyleCnt="0"/>
      <dgm:spPr/>
    </dgm:pt>
    <dgm:pt modelId="{06F70CC7-8BEB-48EE-B64B-0B7341675AD9}" type="pres">
      <dgm:prSet presAssocID="{47315D57-3328-4A8E-A40B-7124F9214941}" presName="thickLine" presStyleLbl="alignNode1" presStyleIdx="1" presStyleCnt="5" custLinFactNeighborY="-63468"/>
      <dgm:spPr/>
    </dgm:pt>
    <dgm:pt modelId="{059E232B-CAEE-4F57-8299-A048CC1C7823}" type="pres">
      <dgm:prSet presAssocID="{47315D57-3328-4A8E-A40B-7124F9214941}" presName="horz1" presStyleCnt="0"/>
      <dgm:spPr/>
    </dgm:pt>
    <dgm:pt modelId="{33884F11-A207-43B0-A421-D23F22126CE6}" type="pres">
      <dgm:prSet presAssocID="{47315D57-3328-4A8E-A40B-7124F9214941}" presName="tx1" presStyleLbl="revTx" presStyleIdx="2" presStyleCnt="13" custScaleX="119525" custLinFactNeighborX="30" custLinFactNeighborY="-52720"/>
      <dgm:spPr/>
    </dgm:pt>
    <dgm:pt modelId="{C30536F8-12F1-4DCD-983C-049BDEED53E5}" type="pres">
      <dgm:prSet presAssocID="{47315D57-3328-4A8E-A40B-7124F9214941}" presName="vert1" presStyleCnt="0"/>
      <dgm:spPr/>
    </dgm:pt>
    <dgm:pt modelId="{325B4B32-C393-4D87-ABF4-AB186C5DFF1E}" type="pres">
      <dgm:prSet presAssocID="{243B4CA9-C9AC-4233-8714-023C84107D26}" presName="vertSpace2a" presStyleCnt="0"/>
      <dgm:spPr/>
    </dgm:pt>
    <dgm:pt modelId="{0E053CF1-BDCA-4D5B-98D3-D0CD92B62E78}" type="pres">
      <dgm:prSet presAssocID="{243B4CA9-C9AC-4233-8714-023C84107D26}" presName="horz2" presStyleCnt="0"/>
      <dgm:spPr/>
    </dgm:pt>
    <dgm:pt modelId="{FFD405E0-E31F-4203-B670-526EA89EF011}" type="pres">
      <dgm:prSet presAssocID="{243B4CA9-C9AC-4233-8714-023C84107D26}" presName="horzSpace2" presStyleCnt="0"/>
      <dgm:spPr/>
    </dgm:pt>
    <dgm:pt modelId="{9AE66DDD-5235-4DD2-A7AA-9553F0E60A23}" type="pres">
      <dgm:prSet presAssocID="{243B4CA9-C9AC-4233-8714-023C84107D26}" presName="tx2" presStyleLbl="revTx" presStyleIdx="3" presStyleCnt="13" custLinFactNeighborX="8" custLinFactNeighborY="-58049"/>
      <dgm:spPr/>
    </dgm:pt>
    <dgm:pt modelId="{79560CD7-BE69-42D7-9810-2252F3789601}" type="pres">
      <dgm:prSet presAssocID="{243B4CA9-C9AC-4233-8714-023C84107D26}" presName="vert2" presStyleCnt="0"/>
      <dgm:spPr/>
    </dgm:pt>
    <dgm:pt modelId="{3432C37F-A7A6-401E-A908-B216A3E4EB66}" type="pres">
      <dgm:prSet presAssocID="{243B4CA9-C9AC-4233-8714-023C84107D26}" presName="thinLine2b" presStyleLbl="callout" presStyleIdx="1" presStyleCnt="8" custLinFactY="-900000" custLinFactNeighborX="652" custLinFactNeighborY="-984659"/>
      <dgm:spPr/>
    </dgm:pt>
    <dgm:pt modelId="{DF1AF303-1506-431A-9F70-E312953D58E9}" type="pres">
      <dgm:prSet presAssocID="{243B4CA9-C9AC-4233-8714-023C84107D26}" presName="vertSpace2b" presStyleCnt="0"/>
      <dgm:spPr/>
    </dgm:pt>
    <dgm:pt modelId="{B55A97CB-7E04-4A55-9A97-3C26EFF05E3B}" type="pres">
      <dgm:prSet presAssocID="{7EF8327B-C4AA-4FFD-9BFF-2E5AC62E62E3}" presName="thickLine" presStyleLbl="alignNode1" presStyleIdx="2" presStyleCnt="5" custLinFactNeighborY="-88466"/>
      <dgm:spPr/>
    </dgm:pt>
    <dgm:pt modelId="{53383BBE-FDD0-459D-B084-2D9554B1E2D4}" type="pres">
      <dgm:prSet presAssocID="{7EF8327B-C4AA-4FFD-9BFF-2E5AC62E62E3}" presName="horz1" presStyleCnt="0"/>
      <dgm:spPr/>
    </dgm:pt>
    <dgm:pt modelId="{27D55B82-0E30-4CCF-B730-4EB6DF506AF3}" type="pres">
      <dgm:prSet presAssocID="{7EF8327B-C4AA-4FFD-9BFF-2E5AC62E62E3}" presName="tx1" presStyleLbl="revTx" presStyleIdx="4" presStyleCnt="13" custScaleX="119747" custLinFactNeighborX="30" custLinFactNeighborY="-72576"/>
      <dgm:spPr/>
    </dgm:pt>
    <dgm:pt modelId="{B0D3E4FC-2658-4B2E-8160-06C98995BCE0}" type="pres">
      <dgm:prSet presAssocID="{7EF8327B-C4AA-4FFD-9BFF-2E5AC62E62E3}" presName="vert1" presStyleCnt="0"/>
      <dgm:spPr/>
    </dgm:pt>
    <dgm:pt modelId="{BEAA03B5-8572-4315-BF99-661C4508C188}" type="pres">
      <dgm:prSet presAssocID="{E2F05B50-F35D-406A-A008-F5454AAC1C82}" presName="vertSpace2a" presStyleCnt="0"/>
      <dgm:spPr/>
    </dgm:pt>
    <dgm:pt modelId="{BAE2ABBA-F08D-4E11-9447-932F2F5A1506}" type="pres">
      <dgm:prSet presAssocID="{E2F05B50-F35D-406A-A008-F5454AAC1C82}" presName="horz2" presStyleCnt="0"/>
      <dgm:spPr/>
    </dgm:pt>
    <dgm:pt modelId="{CDDCAED3-04F0-42BF-BC6E-66916C23B723}" type="pres">
      <dgm:prSet presAssocID="{E2F05B50-F35D-406A-A008-F5454AAC1C82}" presName="horzSpace2" presStyleCnt="0"/>
      <dgm:spPr/>
    </dgm:pt>
    <dgm:pt modelId="{DFD50AE1-19B5-4B13-AAD1-D934510964FB}" type="pres">
      <dgm:prSet presAssocID="{E2F05B50-F35D-406A-A008-F5454AAC1C82}" presName="tx2" presStyleLbl="revTx" presStyleIdx="5" presStyleCnt="13" custLinFactY="-67221" custLinFactNeighborY="-100000"/>
      <dgm:spPr/>
    </dgm:pt>
    <dgm:pt modelId="{BE6CF19D-8861-4EAA-AAA1-5267A1AD8CDC}" type="pres">
      <dgm:prSet presAssocID="{E2F05B50-F35D-406A-A008-F5454AAC1C82}" presName="vert2" presStyleCnt="0"/>
      <dgm:spPr/>
    </dgm:pt>
    <dgm:pt modelId="{7C2AD264-A0C3-417D-BC9A-E96C4567E8C3}" type="pres">
      <dgm:prSet presAssocID="{E2F05B50-F35D-406A-A008-F5454AAC1C82}" presName="thinLine2b" presStyleLbl="callout" presStyleIdx="2" presStyleCnt="8" custLinFactY="-1300000" custLinFactNeighborY="-1377647"/>
      <dgm:spPr/>
    </dgm:pt>
    <dgm:pt modelId="{EB56917C-BD5B-4E5D-95DD-DAE1F939F4C5}" type="pres">
      <dgm:prSet presAssocID="{E2F05B50-F35D-406A-A008-F5454AAC1C82}" presName="vertSpace2b" presStyleCnt="0"/>
      <dgm:spPr/>
    </dgm:pt>
    <dgm:pt modelId="{30211EFC-FB7B-49F3-A51F-CFADF4209BCA}" type="pres">
      <dgm:prSet presAssocID="{572E3297-717A-4CF7-BE1A-26B40DB63A5C}" presName="horz2" presStyleCnt="0"/>
      <dgm:spPr/>
    </dgm:pt>
    <dgm:pt modelId="{86E459EB-8796-482D-8B0C-A7087C7B1A38}" type="pres">
      <dgm:prSet presAssocID="{572E3297-717A-4CF7-BE1A-26B40DB63A5C}" presName="horzSpace2" presStyleCnt="0"/>
      <dgm:spPr/>
    </dgm:pt>
    <dgm:pt modelId="{CA47FA5E-6D74-4808-8ED1-8D9BA9A6340B}" type="pres">
      <dgm:prSet presAssocID="{572E3297-717A-4CF7-BE1A-26B40DB63A5C}" presName="tx2" presStyleLbl="revTx" presStyleIdx="6" presStyleCnt="13" custLinFactY="-93762" custLinFactNeighborY="-100000"/>
      <dgm:spPr/>
    </dgm:pt>
    <dgm:pt modelId="{1E5635A5-8595-4664-9E39-0CDCFDE778F0}" type="pres">
      <dgm:prSet presAssocID="{572E3297-717A-4CF7-BE1A-26B40DB63A5C}" presName="vert2" presStyleCnt="0"/>
      <dgm:spPr/>
    </dgm:pt>
    <dgm:pt modelId="{615B4C61-4211-4FC4-98C2-E9D55C2C3F0E}" type="pres">
      <dgm:prSet presAssocID="{572E3297-717A-4CF7-BE1A-26B40DB63A5C}" presName="thinLine2b" presStyleLbl="callout" presStyleIdx="3" presStyleCnt="8" custLinFactY="-1422812" custLinFactNeighborX="109" custLinFactNeighborY="-1500000"/>
      <dgm:spPr/>
    </dgm:pt>
    <dgm:pt modelId="{20F8F94A-9333-4800-BC21-CCE9F29E5653}" type="pres">
      <dgm:prSet presAssocID="{572E3297-717A-4CF7-BE1A-26B40DB63A5C}" presName="vertSpace2b" presStyleCnt="0"/>
      <dgm:spPr/>
    </dgm:pt>
    <dgm:pt modelId="{E297766B-1955-47E2-B642-D703ADDDD328}" type="pres">
      <dgm:prSet presAssocID="{AFB78869-9C7E-4A10-9443-554EBCBD2CF4}" presName="thickLine" presStyleLbl="alignNode1" presStyleIdx="3" presStyleCnt="5" custLinFactY="-56263" custLinFactNeighborX="6" custLinFactNeighborY="-100000"/>
      <dgm:spPr/>
    </dgm:pt>
    <dgm:pt modelId="{36B289BE-288C-424E-8C14-9A5ED40F3DA2}" type="pres">
      <dgm:prSet presAssocID="{AFB78869-9C7E-4A10-9443-554EBCBD2CF4}" presName="horz1" presStyleCnt="0"/>
      <dgm:spPr/>
    </dgm:pt>
    <dgm:pt modelId="{06C9ED84-6889-4504-938C-0AB9A96B00C1}" type="pres">
      <dgm:prSet presAssocID="{AFB78869-9C7E-4A10-9443-554EBCBD2CF4}" presName="tx1" presStyleLbl="revTx" presStyleIdx="7" presStyleCnt="13" custScaleX="119604" custLinFactNeighborX="-10" custLinFactNeighborY="-91174"/>
      <dgm:spPr/>
    </dgm:pt>
    <dgm:pt modelId="{C0BDBA2B-7A94-4EB8-9175-A8EAF96C6D82}" type="pres">
      <dgm:prSet presAssocID="{AFB78869-9C7E-4A10-9443-554EBCBD2CF4}" presName="vert1" presStyleCnt="0"/>
      <dgm:spPr/>
    </dgm:pt>
    <dgm:pt modelId="{E4DB4657-E737-450C-BA81-77CA001AFE8B}" type="pres">
      <dgm:prSet presAssocID="{A9011CEE-D544-465F-A40E-A99370F21C19}" presName="vertSpace2a" presStyleCnt="0"/>
      <dgm:spPr/>
    </dgm:pt>
    <dgm:pt modelId="{5E8BF5CC-E656-4E2E-9BF6-9E66A6ACFA2A}" type="pres">
      <dgm:prSet presAssocID="{A9011CEE-D544-465F-A40E-A99370F21C19}" presName="horz2" presStyleCnt="0"/>
      <dgm:spPr/>
    </dgm:pt>
    <dgm:pt modelId="{58A95B4E-6E11-4D65-B1BF-4331DB1559E9}" type="pres">
      <dgm:prSet presAssocID="{A9011CEE-D544-465F-A40E-A99370F21C19}" presName="horzSpace2" presStyleCnt="0"/>
      <dgm:spPr/>
    </dgm:pt>
    <dgm:pt modelId="{C6C85672-B0A5-4652-B19A-0027CF321CDE}" type="pres">
      <dgm:prSet presAssocID="{A9011CEE-D544-465F-A40E-A99370F21C19}" presName="tx2" presStyleLbl="revTx" presStyleIdx="8" presStyleCnt="13" custScaleY="52523" custLinFactNeighborX="49" custLinFactNeighborY="-51290"/>
      <dgm:spPr/>
    </dgm:pt>
    <dgm:pt modelId="{97D1159E-ECEB-459B-9CB7-8421D03A500A}" type="pres">
      <dgm:prSet presAssocID="{A9011CEE-D544-465F-A40E-A99370F21C19}" presName="vert2" presStyleCnt="0"/>
      <dgm:spPr/>
    </dgm:pt>
    <dgm:pt modelId="{5F7F0702-9421-4A7C-9877-7BFD12FCC76C}" type="pres">
      <dgm:prSet presAssocID="{A9011CEE-D544-465F-A40E-A99370F21C19}" presName="thinLine2b" presStyleLbl="callout" presStyleIdx="4" presStyleCnt="8" custLinFactY="-716981" custLinFactNeighborX="41" custLinFactNeighborY="-800000"/>
      <dgm:spPr/>
    </dgm:pt>
    <dgm:pt modelId="{2AE4FBAD-23D5-4076-A8BB-3B4CB2028493}" type="pres">
      <dgm:prSet presAssocID="{A9011CEE-D544-465F-A40E-A99370F21C19}" presName="vertSpace2b" presStyleCnt="0"/>
      <dgm:spPr/>
    </dgm:pt>
    <dgm:pt modelId="{E349B2AC-DAD7-4605-8DCC-DDE75922AC7F}" type="pres">
      <dgm:prSet presAssocID="{E794CAAA-7F4A-47F8-99ED-D61D69C0CB4F}" presName="thickLine" presStyleLbl="alignNode1" presStyleIdx="4" presStyleCnt="5" custLinFactY="-100000" custLinFactNeighborX="6" custLinFactNeighborY="-107083"/>
      <dgm:spPr/>
    </dgm:pt>
    <dgm:pt modelId="{88F3564A-8C3A-4498-AB4C-164034E92005}" type="pres">
      <dgm:prSet presAssocID="{E794CAAA-7F4A-47F8-99ED-D61D69C0CB4F}" presName="horz1" presStyleCnt="0"/>
      <dgm:spPr/>
    </dgm:pt>
    <dgm:pt modelId="{10B179CA-F219-4D58-91C4-A1C47149FAA6}" type="pres">
      <dgm:prSet presAssocID="{E794CAAA-7F4A-47F8-99ED-D61D69C0CB4F}" presName="tx1" presStyleLbl="revTx" presStyleIdx="9" presStyleCnt="13" custScaleX="130469" custLinFactNeighborX="30" custLinFactNeighborY="-97270"/>
      <dgm:spPr/>
    </dgm:pt>
    <dgm:pt modelId="{BC75FB7D-336E-4A88-867C-2C5BD56AB97F}" type="pres">
      <dgm:prSet presAssocID="{E794CAAA-7F4A-47F8-99ED-D61D69C0CB4F}" presName="vert1" presStyleCnt="0"/>
      <dgm:spPr/>
    </dgm:pt>
    <dgm:pt modelId="{0FAD3797-ABDA-4F4B-AE8C-962EFE15FA7C}" type="pres">
      <dgm:prSet presAssocID="{830915A1-256E-45FF-8DA5-16BB95B68772}" presName="vertSpace2a" presStyleCnt="0"/>
      <dgm:spPr/>
    </dgm:pt>
    <dgm:pt modelId="{475A1F4E-2A7F-4E07-8A1E-66A5D17C8615}" type="pres">
      <dgm:prSet presAssocID="{830915A1-256E-45FF-8DA5-16BB95B68772}" presName="horz2" presStyleCnt="0"/>
      <dgm:spPr/>
    </dgm:pt>
    <dgm:pt modelId="{87FAFE89-FF91-4FD9-8ED2-E92197D7EE40}" type="pres">
      <dgm:prSet presAssocID="{830915A1-256E-45FF-8DA5-16BB95B68772}" presName="horzSpace2" presStyleCnt="0"/>
      <dgm:spPr/>
    </dgm:pt>
    <dgm:pt modelId="{95737DEC-2FAC-4637-A249-4D53391C6F49}" type="pres">
      <dgm:prSet presAssocID="{830915A1-256E-45FF-8DA5-16BB95B68772}" presName="tx2" presStyleLbl="revTx" presStyleIdx="10" presStyleCnt="13" custLinFactY="-121561" custLinFactNeighborX="0" custLinFactNeighborY="-200000"/>
      <dgm:spPr/>
    </dgm:pt>
    <dgm:pt modelId="{6D3B819E-1DB2-403B-A3C9-8B3680787705}" type="pres">
      <dgm:prSet presAssocID="{830915A1-256E-45FF-8DA5-16BB95B68772}" presName="vert2" presStyleCnt="0"/>
      <dgm:spPr/>
    </dgm:pt>
    <dgm:pt modelId="{F904316B-A0D5-4552-ACA2-3A0B972806CD}" type="pres">
      <dgm:prSet presAssocID="{830915A1-256E-45FF-8DA5-16BB95B68772}" presName="thinLine2b" presStyleLbl="callout" presStyleIdx="5" presStyleCnt="8" custLinFactY="-1600000" custLinFactNeighborX="0" custLinFactNeighborY="-1607328"/>
      <dgm:spPr/>
    </dgm:pt>
    <dgm:pt modelId="{4B76F541-7AE1-488F-B128-3D6626FB343E}" type="pres">
      <dgm:prSet presAssocID="{830915A1-256E-45FF-8DA5-16BB95B68772}" presName="vertSpace2b" presStyleCnt="0"/>
      <dgm:spPr/>
    </dgm:pt>
    <dgm:pt modelId="{6D60A9F8-8D6E-4C19-8E17-D4D684DF9121}" type="pres">
      <dgm:prSet presAssocID="{E01D5E52-14E9-4F1D-8874-97A18A20BD3E}" presName="horz2" presStyleCnt="0"/>
      <dgm:spPr/>
    </dgm:pt>
    <dgm:pt modelId="{700E2B46-FD95-4E28-91E0-3DE075B247FF}" type="pres">
      <dgm:prSet presAssocID="{E01D5E52-14E9-4F1D-8874-97A18A20BD3E}" presName="horzSpace2" presStyleCnt="0"/>
      <dgm:spPr/>
    </dgm:pt>
    <dgm:pt modelId="{9E8F19C4-8EB3-42C8-8FE9-DC26535FE317}" type="pres">
      <dgm:prSet presAssocID="{E01D5E52-14E9-4F1D-8874-97A18A20BD3E}" presName="tx2" presStyleLbl="revTx" presStyleIdx="11" presStyleCnt="13" custLinFactY="-121561" custLinFactNeighborX="0" custLinFactNeighborY="-200000"/>
      <dgm:spPr/>
    </dgm:pt>
    <dgm:pt modelId="{7D524603-EA2A-466F-BDF0-42D1093F552F}" type="pres">
      <dgm:prSet presAssocID="{E01D5E52-14E9-4F1D-8874-97A18A20BD3E}" presName="vert2" presStyleCnt="0"/>
      <dgm:spPr/>
    </dgm:pt>
    <dgm:pt modelId="{1D8AAF8E-FA4B-4E92-9CA8-CACF51A132D9}" type="pres">
      <dgm:prSet presAssocID="{E01D5E52-14E9-4F1D-8874-97A18A20BD3E}" presName="thinLine2b" presStyleLbl="callout" presStyleIdx="6" presStyleCnt="8" custLinFactY="-1584295" custLinFactNeighborX="0" custLinFactNeighborY="-1600000"/>
      <dgm:spPr/>
    </dgm:pt>
    <dgm:pt modelId="{B349E9F7-2E91-43A8-BBCB-920BC97D4AEF}" type="pres">
      <dgm:prSet presAssocID="{E01D5E52-14E9-4F1D-8874-97A18A20BD3E}" presName="vertSpace2b" presStyleCnt="0"/>
      <dgm:spPr/>
    </dgm:pt>
    <dgm:pt modelId="{5D8D46D8-EC87-4DD3-A1E5-57DD8C6C8512}" type="pres">
      <dgm:prSet presAssocID="{D3429158-2E79-4599-80F5-1AF1937DEF7D}" presName="horz2" presStyleCnt="0"/>
      <dgm:spPr/>
    </dgm:pt>
    <dgm:pt modelId="{0AAA8C19-0884-4680-8C47-DFCB53A8D367}" type="pres">
      <dgm:prSet presAssocID="{D3429158-2E79-4599-80F5-1AF1937DEF7D}" presName="horzSpace2" presStyleCnt="0"/>
      <dgm:spPr/>
    </dgm:pt>
    <dgm:pt modelId="{9A5D8DD3-A397-444B-87F8-EC57B437839E}" type="pres">
      <dgm:prSet presAssocID="{D3429158-2E79-4599-80F5-1AF1937DEF7D}" presName="tx2" presStyleLbl="revTx" presStyleIdx="12" presStyleCnt="13" custLinFactY="-121561" custLinFactNeighborX="0" custLinFactNeighborY="-200000"/>
      <dgm:spPr/>
    </dgm:pt>
    <dgm:pt modelId="{A0A5E6D7-C6B3-4389-8E57-4ED0BC82856A}" type="pres">
      <dgm:prSet presAssocID="{D3429158-2E79-4599-80F5-1AF1937DEF7D}" presName="vert2" presStyleCnt="0"/>
      <dgm:spPr/>
    </dgm:pt>
    <dgm:pt modelId="{824C8457-EF98-457E-A755-2B4D16EBF152}" type="pres">
      <dgm:prSet presAssocID="{D3429158-2E79-4599-80F5-1AF1937DEF7D}" presName="thinLine2b" presStyleLbl="callout" presStyleIdx="7" presStyleCnt="8" custLinFactY="-1548264" custLinFactNeighborX="-222" custLinFactNeighborY="-1600000"/>
      <dgm:spPr/>
    </dgm:pt>
    <dgm:pt modelId="{A00B90B3-4AEB-4547-8337-EBF2F96EAE4B}" type="pres">
      <dgm:prSet presAssocID="{D3429158-2E79-4599-80F5-1AF1937DEF7D}" presName="vertSpace2b" presStyleCnt="0"/>
      <dgm:spPr/>
    </dgm:pt>
  </dgm:ptLst>
  <dgm:cxnLst>
    <dgm:cxn modelId="{14270C04-E9CF-4542-A423-B9DE7A1104D2}" srcId="{E1E2F1A7-32CC-4A07-A8AF-3E6CCA2D33FE}" destId="{E794CAAA-7F4A-47F8-99ED-D61D69C0CB4F}" srcOrd="4" destOrd="0" parTransId="{D11880B2-4058-47D8-9F7C-5E8B96789D2F}" sibTransId="{77E860C8-9E41-4378-A0F6-A54A61011092}"/>
    <dgm:cxn modelId="{332AA214-97B0-4FE4-A509-C6FA8A2EE6B7}" type="presOf" srcId="{243B4CA9-C9AC-4233-8714-023C84107D26}" destId="{9AE66DDD-5235-4DD2-A7AA-9553F0E60A23}" srcOrd="0" destOrd="0" presId="urn:microsoft.com/office/officeart/2008/layout/LinedList"/>
    <dgm:cxn modelId="{B1751716-59EF-4E5B-A525-B1B19B4BD53B}" srcId="{E794CAAA-7F4A-47F8-99ED-D61D69C0CB4F}" destId="{D3429158-2E79-4599-80F5-1AF1937DEF7D}" srcOrd="2" destOrd="0" parTransId="{D116B0C1-5C43-4530-BD18-AD707F38F059}" sibTransId="{D165A83E-D7BB-4EDB-AF61-7F3EA499A673}"/>
    <dgm:cxn modelId="{B8AFC621-BD0A-403C-9CCF-5D57BE6A8936}" type="presOf" srcId="{830915A1-256E-45FF-8DA5-16BB95B68772}" destId="{95737DEC-2FAC-4637-A249-4D53391C6F49}" srcOrd="0" destOrd="0" presId="urn:microsoft.com/office/officeart/2008/layout/LinedList"/>
    <dgm:cxn modelId="{F8B1F021-1863-40E3-946C-13EB3E1F1612}" type="presOf" srcId="{E01D5E52-14E9-4F1D-8874-97A18A20BD3E}" destId="{9E8F19C4-8EB3-42C8-8FE9-DC26535FE317}" srcOrd="0" destOrd="0" presId="urn:microsoft.com/office/officeart/2008/layout/LinedList"/>
    <dgm:cxn modelId="{859D6127-67FA-45B9-885E-28576832D5A6}" type="presOf" srcId="{47315D57-3328-4A8E-A40B-7124F9214941}" destId="{33884F11-A207-43B0-A421-D23F22126CE6}" srcOrd="0" destOrd="0" presId="urn:microsoft.com/office/officeart/2008/layout/LinedList"/>
    <dgm:cxn modelId="{20D9C728-E741-420F-AA45-9EC3C9BB4217}" srcId="{E1E2F1A7-32CC-4A07-A8AF-3E6CCA2D33FE}" destId="{AFB78869-9C7E-4A10-9443-554EBCBD2CF4}" srcOrd="3" destOrd="0" parTransId="{9A2E9E12-C4DB-4EE4-AB66-5ECE9A88CBBA}" sibTransId="{3CC75361-D1EA-4276-83AC-7006E0638849}"/>
    <dgm:cxn modelId="{CBC90C30-0AB9-49B9-9652-56688C09285C}" type="presOf" srcId="{E1E2F1A7-32CC-4A07-A8AF-3E6CCA2D33FE}" destId="{6C441FE5-C36B-4007-83AB-09D5BC561C18}" srcOrd="0" destOrd="0" presId="urn:microsoft.com/office/officeart/2008/layout/LinedList"/>
    <dgm:cxn modelId="{40F24B3A-8D26-4BF9-92BE-F24CB6136E11}" srcId="{E1E2F1A7-32CC-4A07-A8AF-3E6CCA2D33FE}" destId="{47315D57-3328-4A8E-A40B-7124F9214941}" srcOrd="1" destOrd="0" parTransId="{170673D6-3595-4561-90BB-657F4019C01A}" sibTransId="{ABA7CEFB-4441-4C9A-954C-878D85A368B8}"/>
    <dgm:cxn modelId="{46CD5241-9895-41A2-820A-FAAAE0EB214F}" srcId="{9721C22C-EA28-4391-A813-FA3BBE0ABF93}" destId="{A16E1C9B-D002-4036-9669-92A92D406556}" srcOrd="0" destOrd="0" parTransId="{E3696564-FE9E-4F3C-8AA0-6C621FBECDBA}" sibTransId="{9CDB4C3A-62F2-4ECE-973C-4237D1D0D8B1}"/>
    <dgm:cxn modelId="{2416CF6A-03A1-4484-8771-FA8FBFB4C481}" srcId="{E794CAAA-7F4A-47F8-99ED-D61D69C0CB4F}" destId="{E01D5E52-14E9-4F1D-8874-97A18A20BD3E}" srcOrd="1" destOrd="0" parTransId="{7326BE7E-35DB-42EA-B47E-3B12D1F2A844}" sibTransId="{3CBEE6A8-02BF-42B3-852B-904D5A7600FC}"/>
    <dgm:cxn modelId="{7E28386C-92AE-4833-8B8F-01EFD8FB2CB9}" type="presOf" srcId="{A16E1C9B-D002-4036-9669-92A92D406556}" destId="{E2E5C79E-C228-4068-8EF7-4CC894F7B7BB}" srcOrd="0" destOrd="0" presId="urn:microsoft.com/office/officeart/2008/layout/LinedList"/>
    <dgm:cxn modelId="{002C3C78-3CE2-48F0-B39D-3526C583C8C5}" srcId="{E794CAAA-7F4A-47F8-99ED-D61D69C0CB4F}" destId="{830915A1-256E-45FF-8DA5-16BB95B68772}" srcOrd="0" destOrd="0" parTransId="{B4A92384-B6D7-4AC6-A1C6-1A4ACDEA7CDA}" sibTransId="{F5BC282C-8A0C-4E49-A5C4-4ABD4C663666}"/>
    <dgm:cxn modelId="{34BDF179-8895-4EE3-848A-9BE034682A8B}" type="presOf" srcId="{572E3297-717A-4CF7-BE1A-26B40DB63A5C}" destId="{CA47FA5E-6D74-4808-8ED1-8D9BA9A6340B}" srcOrd="0" destOrd="0" presId="urn:microsoft.com/office/officeart/2008/layout/LinedList"/>
    <dgm:cxn modelId="{154A047E-FCE7-4925-BFCD-2AAEB3287518}" type="presOf" srcId="{AFB78869-9C7E-4A10-9443-554EBCBD2CF4}" destId="{06C9ED84-6889-4504-938C-0AB9A96B00C1}" srcOrd="0" destOrd="0" presId="urn:microsoft.com/office/officeart/2008/layout/LinedList"/>
    <dgm:cxn modelId="{293BABA3-0F30-4B51-A7EF-2C249CB18D51}" srcId="{E1E2F1A7-32CC-4A07-A8AF-3E6CCA2D33FE}" destId="{9721C22C-EA28-4391-A813-FA3BBE0ABF93}" srcOrd="0" destOrd="0" parTransId="{AF0BD8CB-272F-474E-A643-D68874E929ED}" sibTransId="{00AC5C0D-B223-401F-9740-183FEDCBEAC0}"/>
    <dgm:cxn modelId="{9EB57AB2-359C-4092-9E51-A5EBDE036F9B}" type="presOf" srcId="{D3429158-2E79-4599-80F5-1AF1937DEF7D}" destId="{9A5D8DD3-A397-444B-87F8-EC57B437839E}" srcOrd="0" destOrd="0" presId="urn:microsoft.com/office/officeart/2008/layout/LinedList"/>
    <dgm:cxn modelId="{5A7440BF-0458-4996-B548-71743BF2AA10}" srcId="{47315D57-3328-4A8E-A40B-7124F9214941}" destId="{243B4CA9-C9AC-4233-8714-023C84107D26}" srcOrd="0" destOrd="0" parTransId="{6554F108-EA28-4985-B0E0-94FA942B02CD}" sibTransId="{B0D82A16-8B2D-413D-A4C0-95B85F38ABF1}"/>
    <dgm:cxn modelId="{48B840CA-5A93-4F22-8A13-5EA16ED4B8DC}" srcId="{7EF8327B-C4AA-4FFD-9BFF-2E5AC62E62E3}" destId="{572E3297-717A-4CF7-BE1A-26B40DB63A5C}" srcOrd="1" destOrd="0" parTransId="{15B273E5-39F2-40DB-B9E0-2E55DB8B8C0E}" sibTransId="{F008138B-C96F-410B-A872-796709C51359}"/>
    <dgm:cxn modelId="{411621D0-DD59-4C51-83AC-60AC76CA428D}" type="presOf" srcId="{7EF8327B-C4AA-4FFD-9BFF-2E5AC62E62E3}" destId="{27D55B82-0E30-4CCF-B730-4EB6DF506AF3}" srcOrd="0" destOrd="0" presId="urn:microsoft.com/office/officeart/2008/layout/LinedList"/>
    <dgm:cxn modelId="{83BE0CD2-BFD6-444A-923C-B03986E3BCC3}" type="presOf" srcId="{E794CAAA-7F4A-47F8-99ED-D61D69C0CB4F}" destId="{10B179CA-F219-4D58-91C4-A1C47149FAA6}" srcOrd="0" destOrd="0" presId="urn:microsoft.com/office/officeart/2008/layout/LinedList"/>
    <dgm:cxn modelId="{FF8D02E4-13CF-48CB-AE01-9CDE43B9B64B}" type="presOf" srcId="{A9011CEE-D544-465F-A40E-A99370F21C19}" destId="{C6C85672-B0A5-4652-B19A-0027CF321CDE}" srcOrd="0" destOrd="0" presId="urn:microsoft.com/office/officeart/2008/layout/LinedList"/>
    <dgm:cxn modelId="{A58445E6-34C0-4ED9-8C3C-0E005266C0CB}" srcId="{7EF8327B-C4AA-4FFD-9BFF-2E5AC62E62E3}" destId="{E2F05B50-F35D-406A-A008-F5454AAC1C82}" srcOrd="0" destOrd="0" parTransId="{67E4731A-7360-461A-8546-A027D744D8DE}" sibTransId="{83FF15B7-572B-48A1-96F7-008CF720A0B8}"/>
    <dgm:cxn modelId="{2DC26CE7-208A-458C-83F1-094F6844CECA}" srcId="{AFB78869-9C7E-4A10-9443-554EBCBD2CF4}" destId="{A9011CEE-D544-465F-A40E-A99370F21C19}" srcOrd="0" destOrd="0" parTransId="{549401F9-DF3A-4ABC-A3E7-C9124B68F9FF}" sibTransId="{20F31152-80D5-4AED-AF5C-0D9FBD55018C}"/>
    <dgm:cxn modelId="{0072B4E9-116D-46B1-A921-AED422A72B0A}" type="presOf" srcId="{E2F05B50-F35D-406A-A008-F5454AAC1C82}" destId="{DFD50AE1-19B5-4B13-AAD1-D934510964FB}" srcOrd="0" destOrd="0" presId="urn:microsoft.com/office/officeart/2008/layout/LinedList"/>
    <dgm:cxn modelId="{C6A48AED-2816-437E-8CB9-9944E20C9D3E}" type="presOf" srcId="{9721C22C-EA28-4391-A813-FA3BBE0ABF93}" destId="{7B6E4092-1884-42B8-BC82-F896877D9921}" srcOrd="0" destOrd="0" presId="urn:microsoft.com/office/officeart/2008/layout/LinedList"/>
    <dgm:cxn modelId="{293CB0FB-D4CE-4031-ABEF-8983ED549646}" srcId="{E1E2F1A7-32CC-4A07-A8AF-3E6CCA2D33FE}" destId="{7EF8327B-C4AA-4FFD-9BFF-2E5AC62E62E3}" srcOrd="2" destOrd="0" parTransId="{CCB8A00A-BE19-4499-AF63-75659CA96C57}" sibTransId="{CFBE3EFD-74D5-43C3-852B-D3E3E70DF748}"/>
    <dgm:cxn modelId="{FCF03FB2-867F-4ADE-9416-E91167B16209}" type="presParOf" srcId="{6C441FE5-C36B-4007-83AB-09D5BC561C18}" destId="{FB0741D7-16EC-4C0B-A0D0-B437EE921987}" srcOrd="0" destOrd="0" presId="urn:microsoft.com/office/officeart/2008/layout/LinedList"/>
    <dgm:cxn modelId="{9BF98E21-41C6-4D42-80BC-69D669EC5AB7}" type="presParOf" srcId="{6C441FE5-C36B-4007-83AB-09D5BC561C18}" destId="{00BEF21C-31C8-480D-91CE-A1429049C917}" srcOrd="1" destOrd="0" presId="urn:microsoft.com/office/officeart/2008/layout/LinedList"/>
    <dgm:cxn modelId="{55647A2B-D817-4FA1-B2C9-7E8F4FA33246}" type="presParOf" srcId="{00BEF21C-31C8-480D-91CE-A1429049C917}" destId="{7B6E4092-1884-42B8-BC82-F896877D9921}" srcOrd="0" destOrd="0" presId="urn:microsoft.com/office/officeart/2008/layout/LinedList"/>
    <dgm:cxn modelId="{9FB23E38-9734-4A11-B32B-D6F8A4FD89C0}" type="presParOf" srcId="{00BEF21C-31C8-480D-91CE-A1429049C917}" destId="{9D7B6FE7-C791-4A4E-80B4-25105913A687}" srcOrd="1" destOrd="0" presId="urn:microsoft.com/office/officeart/2008/layout/LinedList"/>
    <dgm:cxn modelId="{A025A292-6E62-4732-8C96-468F709025AD}" type="presParOf" srcId="{9D7B6FE7-C791-4A4E-80B4-25105913A687}" destId="{EDA1C49D-1F11-4628-9BA1-D11F1979E2C3}" srcOrd="0" destOrd="0" presId="urn:microsoft.com/office/officeart/2008/layout/LinedList"/>
    <dgm:cxn modelId="{79C95791-C017-4DF6-8F91-1D16AF55EFFC}" type="presParOf" srcId="{9D7B6FE7-C791-4A4E-80B4-25105913A687}" destId="{99B69AEB-0387-4E47-8F6F-1178F4F4DE97}" srcOrd="1" destOrd="0" presId="urn:microsoft.com/office/officeart/2008/layout/LinedList"/>
    <dgm:cxn modelId="{80C32696-156C-4E19-8F54-BE1104559EB0}" type="presParOf" srcId="{99B69AEB-0387-4E47-8F6F-1178F4F4DE97}" destId="{FF08B502-74DF-49E1-99EE-5804F0ECA5AA}" srcOrd="0" destOrd="0" presId="urn:microsoft.com/office/officeart/2008/layout/LinedList"/>
    <dgm:cxn modelId="{92599A64-17CA-4A61-93A9-04AA897AF75F}" type="presParOf" srcId="{99B69AEB-0387-4E47-8F6F-1178F4F4DE97}" destId="{E2E5C79E-C228-4068-8EF7-4CC894F7B7BB}" srcOrd="1" destOrd="0" presId="urn:microsoft.com/office/officeart/2008/layout/LinedList"/>
    <dgm:cxn modelId="{CB7443A4-348F-47F1-8B0C-696479BF1D11}" type="presParOf" srcId="{99B69AEB-0387-4E47-8F6F-1178F4F4DE97}" destId="{F1A01DAA-9E49-4507-B3F3-6BB59233C18E}" srcOrd="2" destOrd="0" presId="urn:microsoft.com/office/officeart/2008/layout/LinedList"/>
    <dgm:cxn modelId="{8AFA5244-F267-49F5-A0A2-926356EEEFEC}" type="presParOf" srcId="{9D7B6FE7-C791-4A4E-80B4-25105913A687}" destId="{80916C9E-84BC-4D7C-921F-E42CB53CC2D8}" srcOrd="2" destOrd="0" presId="urn:microsoft.com/office/officeart/2008/layout/LinedList"/>
    <dgm:cxn modelId="{066BECC6-87D9-4804-8DC6-425EFCCCBC38}" type="presParOf" srcId="{9D7B6FE7-C791-4A4E-80B4-25105913A687}" destId="{EECBE43F-F504-49B0-A971-7D26220DDCBA}" srcOrd="3" destOrd="0" presId="urn:microsoft.com/office/officeart/2008/layout/LinedList"/>
    <dgm:cxn modelId="{5366AC05-002A-42DC-ADBF-0479A8E76EF5}" type="presParOf" srcId="{6C441FE5-C36B-4007-83AB-09D5BC561C18}" destId="{06F70CC7-8BEB-48EE-B64B-0B7341675AD9}" srcOrd="2" destOrd="0" presId="urn:microsoft.com/office/officeart/2008/layout/LinedList"/>
    <dgm:cxn modelId="{6C83D4CF-80E7-48DB-88B8-827C460FDE3D}" type="presParOf" srcId="{6C441FE5-C36B-4007-83AB-09D5BC561C18}" destId="{059E232B-CAEE-4F57-8299-A048CC1C7823}" srcOrd="3" destOrd="0" presId="urn:microsoft.com/office/officeart/2008/layout/LinedList"/>
    <dgm:cxn modelId="{806A570B-94D8-4541-88BB-EE02586A685A}" type="presParOf" srcId="{059E232B-CAEE-4F57-8299-A048CC1C7823}" destId="{33884F11-A207-43B0-A421-D23F22126CE6}" srcOrd="0" destOrd="0" presId="urn:microsoft.com/office/officeart/2008/layout/LinedList"/>
    <dgm:cxn modelId="{621E2C0C-DE2A-4766-8AAE-8431373C8E82}" type="presParOf" srcId="{059E232B-CAEE-4F57-8299-A048CC1C7823}" destId="{C30536F8-12F1-4DCD-983C-049BDEED53E5}" srcOrd="1" destOrd="0" presId="urn:microsoft.com/office/officeart/2008/layout/LinedList"/>
    <dgm:cxn modelId="{AA564A7A-0521-4B35-BFD4-034FC297FFD1}" type="presParOf" srcId="{C30536F8-12F1-4DCD-983C-049BDEED53E5}" destId="{325B4B32-C393-4D87-ABF4-AB186C5DFF1E}" srcOrd="0" destOrd="0" presId="urn:microsoft.com/office/officeart/2008/layout/LinedList"/>
    <dgm:cxn modelId="{90BD159B-9A82-4A0B-9F9E-C610F6CB05BA}" type="presParOf" srcId="{C30536F8-12F1-4DCD-983C-049BDEED53E5}" destId="{0E053CF1-BDCA-4D5B-98D3-D0CD92B62E78}" srcOrd="1" destOrd="0" presId="urn:microsoft.com/office/officeart/2008/layout/LinedList"/>
    <dgm:cxn modelId="{7F719C7B-A6E8-4192-A8F8-DB30AE3E8B23}" type="presParOf" srcId="{0E053CF1-BDCA-4D5B-98D3-D0CD92B62E78}" destId="{FFD405E0-E31F-4203-B670-526EA89EF011}" srcOrd="0" destOrd="0" presId="urn:microsoft.com/office/officeart/2008/layout/LinedList"/>
    <dgm:cxn modelId="{2881A475-6AF2-4757-BE16-0DC75288B4CB}" type="presParOf" srcId="{0E053CF1-BDCA-4D5B-98D3-D0CD92B62E78}" destId="{9AE66DDD-5235-4DD2-A7AA-9553F0E60A23}" srcOrd="1" destOrd="0" presId="urn:microsoft.com/office/officeart/2008/layout/LinedList"/>
    <dgm:cxn modelId="{8EF0F3EC-9554-43A4-B69D-9C617C23AD92}" type="presParOf" srcId="{0E053CF1-BDCA-4D5B-98D3-D0CD92B62E78}" destId="{79560CD7-BE69-42D7-9810-2252F3789601}" srcOrd="2" destOrd="0" presId="urn:microsoft.com/office/officeart/2008/layout/LinedList"/>
    <dgm:cxn modelId="{B5097BAE-4593-4664-AE3D-7A48CEDE87BE}" type="presParOf" srcId="{C30536F8-12F1-4DCD-983C-049BDEED53E5}" destId="{3432C37F-A7A6-401E-A908-B216A3E4EB66}" srcOrd="2" destOrd="0" presId="urn:microsoft.com/office/officeart/2008/layout/LinedList"/>
    <dgm:cxn modelId="{75D6C14F-D707-41BE-8E49-2143429E13E2}" type="presParOf" srcId="{C30536F8-12F1-4DCD-983C-049BDEED53E5}" destId="{DF1AF303-1506-431A-9F70-E312953D58E9}" srcOrd="3" destOrd="0" presId="urn:microsoft.com/office/officeart/2008/layout/LinedList"/>
    <dgm:cxn modelId="{80DA195C-B940-4DD5-B495-FD6822BED9C1}" type="presParOf" srcId="{6C441FE5-C36B-4007-83AB-09D5BC561C18}" destId="{B55A97CB-7E04-4A55-9A97-3C26EFF05E3B}" srcOrd="4" destOrd="0" presId="urn:microsoft.com/office/officeart/2008/layout/LinedList"/>
    <dgm:cxn modelId="{43C487C7-F196-486B-BD83-C936CC1035F3}" type="presParOf" srcId="{6C441FE5-C36B-4007-83AB-09D5BC561C18}" destId="{53383BBE-FDD0-459D-B084-2D9554B1E2D4}" srcOrd="5" destOrd="0" presId="urn:microsoft.com/office/officeart/2008/layout/LinedList"/>
    <dgm:cxn modelId="{5C0AFA05-9C40-4FE4-86E0-C97F4876BCEF}" type="presParOf" srcId="{53383BBE-FDD0-459D-B084-2D9554B1E2D4}" destId="{27D55B82-0E30-4CCF-B730-4EB6DF506AF3}" srcOrd="0" destOrd="0" presId="urn:microsoft.com/office/officeart/2008/layout/LinedList"/>
    <dgm:cxn modelId="{B06FC9E4-58AA-4394-B643-D9F6B1693F2D}" type="presParOf" srcId="{53383BBE-FDD0-459D-B084-2D9554B1E2D4}" destId="{B0D3E4FC-2658-4B2E-8160-06C98995BCE0}" srcOrd="1" destOrd="0" presId="urn:microsoft.com/office/officeart/2008/layout/LinedList"/>
    <dgm:cxn modelId="{8BE8AB3B-2C45-46CE-83E5-AB14FA3EED1D}" type="presParOf" srcId="{B0D3E4FC-2658-4B2E-8160-06C98995BCE0}" destId="{BEAA03B5-8572-4315-BF99-661C4508C188}" srcOrd="0" destOrd="0" presId="urn:microsoft.com/office/officeart/2008/layout/LinedList"/>
    <dgm:cxn modelId="{2F617111-70EB-4903-97DB-0B4A43E7E8C8}" type="presParOf" srcId="{B0D3E4FC-2658-4B2E-8160-06C98995BCE0}" destId="{BAE2ABBA-F08D-4E11-9447-932F2F5A1506}" srcOrd="1" destOrd="0" presId="urn:microsoft.com/office/officeart/2008/layout/LinedList"/>
    <dgm:cxn modelId="{E3CF3CC4-8E73-4215-87AB-D95AA4149881}" type="presParOf" srcId="{BAE2ABBA-F08D-4E11-9447-932F2F5A1506}" destId="{CDDCAED3-04F0-42BF-BC6E-66916C23B723}" srcOrd="0" destOrd="0" presId="urn:microsoft.com/office/officeart/2008/layout/LinedList"/>
    <dgm:cxn modelId="{103FA8FA-2373-4145-9C85-2B6A4268622F}" type="presParOf" srcId="{BAE2ABBA-F08D-4E11-9447-932F2F5A1506}" destId="{DFD50AE1-19B5-4B13-AAD1-D934510964FB}" srcOrd="1" destOrd="0" presId="urn:microsoft.com/office/officeart/2008/layout/LinedList"/>
    <dgm:cxn modelId="{89A0C158-91A4-45B5-A271-8CC9644D341F}" type="presParOf" srcId="{BAE2ABBA-F08D-4E11-9447-932F2F5A1506}" destId="{BE6CF19D-8861-4EAA-AAA1-5267A1AD8CDC}" srcOrd="2" destOrd="0" presId="urn:microsoft.com/office/officeart/2008/layout/LinedList"/>
    <dgm:cxn modelId="{21FF5D2D-B975-4B9B-98F6-B1A0B410B59B}" type="presParOf" srcId="{B0D3E4FC-2658-4B2E-8160-06C98995BCE0}" destId="{7C2AD264-A0C3-417D-BC9A-E96C4567E8C3}" srcOrd="2" destOrd="0" presId="urn:microsoft.com/office/officeart/2008/layout/LinedList"/>
    <dgm:cxn modelId="{D81E32B1-012A-454B-B630-C72C737471C7}" type="presParOf" srcId="{B0D3E4FC-2658-4B2E-8160-06C98995BCE0}" destId="{EB56917C-BD5B-4E5D-95DD-DAE1F939F4C5}" srcOrd="3" destOrd="0" presId="urn:microsoft.com/office/officeart/2008/layout/LinedList"/>
    <dgm:cxn modelId="{F31C330F-4E82-47C5-A98A-B6E5C409078F}" type="presParOf" srcId="{B0D3E4FC-2658-4B2E-8160-06C98995BCE0}" destId="{30211EFC-FB7B-49F3-A51F-CFADF4209BCA}" srcOrd="4" destOrd="0" presId="urn:microsoft.com/office/officeart/2008/layout/LinedList"/>
    <dgm:cxn modelId="{E4638B03-56B0-4A03-9B51-3ED6878A9150}" type="presParOf" srcId="{30211EFC-FB7B-49F3-A51F-CFADF4209BCA}" destId="{86E459EB-8796-482D-8B0C-A7087C7B1A38}" srcOrd="0" destOrd="0" presId="urn:microsoft.com/office/officeart/2008/layout/LinedList"/>
    <dgm:cxn modelId="{7677ED1C-2E2C-4628-8143-30541C26172B}" type="presParOf" srcId="{30211EFC-FB7B-49F3-A51F-CFADF4209BCA}" destId="{CA47FA5E-6D74-4808-8ED1-8D9BA9A6340B}" srcOrd="1" destOrd="0" presId="urn:microsoft.com/office/officeart/2008/layout/LinedList"/>
    <dgm:cxn modelId="{E20B08EB-E65D-4ADD-BC48-5944CA749E1E}" type="presParOf" srcId="{30211EFC-FB7B-49F3-A51F-CFADF4209BCA}" destId="{1E5635A5-8595-4664-9E39-0CDCFDE778F0}" srcOrd="2" destOrd="0" presId="urn:microsoft.com/office/officeart/2008/layout/LinedList"/>
    <dgm:cxn modelId="{B5D615A0-7D0C-4097-8BF9-251B1D631B63}" type="presParOf" srcId="{B0D3E4FC-2658-4B2E-8160-06C98995BCE0}" destId="{615B4C61-4211-4FC4-98C2-E9D55C2C3F0E}" srcOrd="5" destOrd="0" presId="urn:microsoft.com/office/officeart/2008/layout/LinedList"/>
    <dgm:cxn modelId="{8215F809-3827-47DA-9529-5D358D320616}" type="presParOf" srcId="{B0D3E4FC-2658-4B2E-8160-06C98995BCE0}" destId="{20F8F94A-9333-4800-BC21-CCE9F29E5653}" srcOrd="6" destOrd="0" presId="urn:microsoft.com/office/officeart/2008/layout/LinedList"/>
    <dgm:cxn modelId="{F900D7EC-50C7-49DA-88D7-45C4F4859767}" type="presParOf" srcId="{6C441FE5-C36B-4007-83AB-09D5BC561C18}" destId="{E297766B-1955-47E2-B642-D703ADDDD328}" srcOrd="6" destOrd="0" presId="urn:microsoft.com/office/officeart/2008/layout/LinedList"/>
    <dgm:cxn modelId="{8200CF5C-C585-4E56-A3C4-48ECAC52EFEB}" type="presParOf" srcId="{6C441FE5-C36B-4007-83AB-09D5BC561C18}" destId="{36B289BE-288C-424E-8C14-9A5ED40F3DA2}" srcOrd="7" destOrd="0" presId="urn:microsoft.com/office/officeart/2008/layout/LinedList"/>
    <dgm:cxn modelId="{7C732AF7-DD62-40CD-BB47-B66F69B3BA08}" type="presParOf" srcId="{36B289BE-288C-424E-8C14-9A5ED40F3DA2}" destId="{06C9ED84-6889-4504-938C-0AB9A96B00C1}" srcOrd="0" destOrd="0" presId="urn:microsoft.com/office/officeart/2008/layout/LinedList"/>
    <dgm:cxn modelId="{DD231E6B-FB0E-41F6-BB89-9ABDB69950F9}" type="presParOf" srcId="{36B289BE-288C-424E-8C14-9A5ED40F3DA2}" destId="{C0BDBA2B-7A94-4EB8-9175-A8EAF96C6D82}" srcOrd="1" destOrd="0" presId="urn:microsoft.com/office/officeart/2008/layout/LinedList"/>
    <dgm:cxn modelId="{B39DF4F4-EA41-4241-A455-C3BBB91B2150}" type="presParOf" srcId="{C0BDBA2B-7A94-4EB8-9175-A8EAF96C6D82}" destId="{E4DB4657-E737-450C-BA81-77CA001AFE8B}" srcOrd="0" destOrd="0" presId="urn:microsoft.com/office/officeart/2008/layout/LinedList"/>
    <dgm:cxn modelId="{0ED144A5-33A9-409B-8AD0-175826688E6D}" type="presParOf" srcId="{C0BDBA2B-7A94-4EB8-9175-A8EAF96C6D82}" destId="{5E8BF5CC-E656-4E2E-9BF6-9E66A6ACFA2A}" srcOrd="1" destOrd="0" presId="urn:microsoft.com/office/officeart/2008/layout/LinedList"/>
    <dgm:cxn modelId="{2A72C9CF-3057-42BB-9239-6C1DDA02EECD}" type="presParOf" srcId="{5E8BF5CC-E656-4E2E-9BF6-9E66A6ACFA2A}" destId="{58A95B4E-6E11-4D65-B1BF-4331DB1559E9}" srcOrd="0" destOrd="0" presId="urn:microsoft.com/office/officeart/2008/layout/LinedList"/>
    <dgm:cxn modelId="{8A5EBB73-E6CF-4509-BF2F-25D3150AC7AB}" type="presParOf" srcId="{5E8BF5CC-E656-4E2E-9BF6-9E66A6ACFA2A}" destId="{C6C85672-B0A5-4652-B19A-0027CF321CDE}" srcOrd="1" destOrd="0" presId="urn:microsoft.com/office/officeart/2008/layout/LinedList"/>
    <dgm:cxn modelId="{2F2D6D58-742A-4F7C-B79C-3516A8A0EFAB}" type="presParOf" srcId="{5E8BF5CC-E656-4E2E-9BF6-9E66A6ACFA2A}" destId="{97D1159E-ECEB-459B-9CB7-8421D03A500A}" srcOrd="2" destOrd="0" presId="urn:microsoft.com/office/officeart/2008/layout/LinedList"/>
    <dgm:cxn modelId="{365F3002-B4C9-4E14-89C9-7011CD812CF8}" type="presParOf" srcId="{C0BDBA2B-7A94-4EB8-9175-A8EAF96C6D82}" destId="{5F7F0702-9421-4A7C-9877-7BFD12FCC76C}" srcOrd="2" destOrd="0" presId="urn:microsoft.com/office/officeart/2008/layout/LinedList"/>
    <dgm:cxn modelId="{3C61442C-BAC0-4F32-8B74-6302A4F60B5F}" type="presParOf" srcId="{C0BDBA2B-7A94-4EB8-9175-A8EAF96C6D82}" destId="{2AE4FBAD-23D5-4076-A8BB-3B4CB2028493}" srcOrd="3" destOrd="0" presId="urn:microsoft.com/office/officeart/2008/layout/LinedList"/>
    <dgm:cxn modelId="{3ABBCA52-59BD-45AD-9F0B-8303F5088818}" type="presParOf" srcId="{6C441FE5-C36B-4007-83AB-09D5BC561C18}" destId="{E349B2AC-DAD7-4605-8DCC-DDE75922AC7F}" srcOrd="8" destOrd="0" presId="urn:microsoft.com/office/officeart/2008/layout/LinedList"/>
    <dgm:cxn modelId="{D5B869E8-5CA1-42A7-9929-E1CDE836E0FF}" type="presParOf" srcId="{6C441FE5-C36B-4007-83AB-09D5BC561C18}" destId="{88F3564A-8C3A-4498-AB4C-164034E92005}" srcOrd="9" destOrd="0" presId="urn:microsoft.com/office/officeart/2008/layout/LinedList"/>
    <dgm:cxn modelId="{081B5A51-132E-4C66-902C-11083A25D6E5}" type="presParOf" srcId="{88F3564A-8C3A-4498-AB4C-164034E92005}" destId="{10B179CA-F219-4D58-91C4-A1C47149FAA6}" srcOrd="0" destOrd="0" presId="urn:microsoft.com/office/officeart/2008/layout/LinedList"/>
    <dgm:cxn modelId="{80668520-AD5A-4598-ACD0-3610D843D25A}" type="presParOf" srcId="{88F3564A-8C3A-4498-AB4C-164034E92005}" destId="{BC75FB7D-336E-4A88-867C-2C5BD56AB97F}" srcOrd="1" destOrd="0" presId="urn:microsoft.com/office/officeart/2008/layout/LinedList"/>
    <dgm:cxn modelId="{9B09970B-353D-4688-AC6B-9397436C4EB8}" type="presParOf" srcId="{BC75FB7D-336E-4A88-867C-2C5BD56AB97F}" destId="{0FAD3797-ABDA-4F4B-AE8C-962EFE15FA7C}" srcOrd="0" destOrd="0" presId="urn:microsoft.com/office/officeart/2008/layout/LinedList"/>
    <dgm:cxn modelId="{B475A0AC-CE55-4ABE-A67F-B7749135D4F7}" type="presParOf" srcId="{BC75FB7D-336E-4A88-867C-2C5BD56AB97F}" destId="{475A1F4E-2A7F-4E07-8A1E-66A5D17C8615}" srcOrd="1" destOrd="0" presId="urn:microsoft.com/office/officeart/2008/layout/LinedList"/>
    <dgm:cxn modelId="{0802F324-C629-41F7-BAD3-5E69898FEA01}" type="presParOf" srcId="{475A1F4E-2A7F-4E07-8A1E-66A5D17C8615}" destId="{87FAFE89-FF91-4FD9-8ED2-E92197D7EE40}" srcOrd="0" destOrd="0" presId="urn:microsoft.com/office/officeart/2008/layout/LinedList"/>
    <dgm:cxn modelId="{A230E2F0-DECA-4C9E-8146-C3C9B8B3F15C}" type="presParOf" srcId="{475A1F4E-2A7F-4E07-8A1E-66A5D17C8615}" destId="{95737DEC-2FAC-4637-A249-4D53391C6F49}" srcOrd="1" destOrd="0" presId="urn:microsoft.com/office/officeart/2008/layout/LinedList"/>
    <dgm:cxn modelId="{F0231AF2-F8AC-43F1-B4D4-55B615D1968B}" type="presParOf" srcId="{475A1F4E-2A7F-4E07-8A1E-66A5D17C8615}" destId="{6D3B819E-1DB2-403B-A3C9-8B3680787705}" srcOrd="2" destOrd="0" presId="urn:microsoft.com/office/officeart/2008/layout/LinedList"/>
    <dgm:cxn modelId="{A16D2577-A12A-4A0A-8D2E-73B3430FF861}" type="presParOf" srcId="{BC75FB7D-336E-4A88-867C-2C5BD56AB97F}" destId="{F904316B-A0D5-4552-ACA2-3A0B972806CD}" srcOrd="2" destOrd="0" presId="urn:microsoft.com/office/officeart/2008/layout/LinedList"/>
    <dgm:cxn modelId="{D39C646C-E466-46E6-AFCF-B8145262679C}" type="presParOf" srcId="{BC75FB7D-336E-4A88-867C-2C5BD56AB97F}" destId="{4B76F541-7AE1-488F-B128-3D6626FB343E}" srcOrd="3" destOrd="0" presId="urn:microsoft.com/office/officeart/2008/layout/LinedList"/>
    <dgm:cxn modelId="{F80ADB7A-A9CE-48D6-B03B-753C5F18C4CE}" type="presParOf" srcId="{BC75FB7D-336E-4A88-867C-2C5BD56AB97F}" destId="{6D60A9F8-8D6E-4C19-8E17-D4D684DF9121}" srcOrd="4" destOrd="0" presId="urn:microsoft.com/office/officeart/2008/layout/LinedList"/>
    <dgm:cxn modelId="{9CE0F8A9-0AE1-4568-B50E-4D4C53674B9F}" type="presParOf" srcId="{6D60A9F8-8D6E-4C19-8E17-D4D684DF9121}" destId="{700E2B46-FD95-4E28-91E0-3DE075B247FF}" srcOrd="0" destOrd="0" presId="urn:microsoft.com/office/officeart/2008/layout/LinedList"/>
    <dgm:cxn modelId="{E7A84B67-9E6D-45EA-8FEA-3B2E4FF818A5}" type="presParOf" srcId="{6D60A9F8-8D6E-4C19-8E17-D4D684DF9121}" destId="{9E8F19C4-8EB3-42C8-8FE9-DC26535FE317}" srcOrd="1" destOrd="0" presId="urn:microsoft.com/office/officeart/2008/layout/LinedList"/>
    <dgm:cxn modelId="{E3A6819A-8695-49E5-A002-DC678226BCBF}" type="presParOf" srcId="{6D60A9F8-8D6E-4C19-8E17-D4D684DF9121}" destId="{7D524603-EA2A-466F-BDF0-42D1093F552F}" srcOrd="2" destOrd="0" presId="urn:microsoft.com/office/officeart/2008/layout/LinedList"/>
    <dgm:cxn modelId="{F4CEB1F2-B8F6-40AA-8738-10939D89039B}" type="presParOf" srcId="{BC75FB7D-336E-4A88-867C-2C5BD56AB97F}" destId="{1D8AAF8E-FA4B-4E92-9CA8-CACF51A132D9}" srcOrd="5" destOrd="0" presId="urn:microsoft.com/office/officeart/2008/layout/LinedList"/>
    <dgm:cxn modelId="{AD1A927E-791F-4302-9F46-6CE493340B43}" type="presParOf" srcId="{BC75FB7D-336E-4A88-867C-2C5BD56AB97F}" destId="{B349E9F7-2E91-43A8-BBCB-920BC97D4AEF}" srcOrd="6" destOrd="0" presId="urn:microsoft.com/office/officeart/2008/layout/LinedList"/>
    <dgm:cxn modelId="{1EA65188-AC8C-46F5-8F32-1E73C335EFE2}" type="presParOf" srcId="{BC75FB7D-336E-4A88-867C-2C5BD56AB97F}" destId="{5D8D46D8-EC87-4DD3-A1E5-57DD8C6C8512}" srcOrd="7" destOrd="0" presId="urn:microsoft.com/office/officeart/2008/layout/LinedList"/>
    <dgm:cxn modelId="{0411282F-B19D-454F-9CC6-1460004A6EC8}" type="presParOf" srcId="{5D8D46D8-EC87-4DD3-A1E5-57DD8C6C8512}" destId="{0AAA8C19-0884-4680-8C47-DFCB53A8D367}" srcOrd="0" destOrd="0" presId="urn:microsoft.com/office/officeart/2008/layout/LinedList"/>
    <dgm:cxn modelId="{8768F7F1-0691-4461-9E04-78241D2FF57E}" type="presParOf" srcId="{5D8D46D8-EC87-4DD3-A1E5-57DD8C6C8512}" destId="{9A5D8DD3-A397-444B-87F8-EC57B437839E}" srcOrd="1" destOrd="0" presId="urn:microsoft.com/office/officeart/2008/layout/LinedList"/>
    <dgm:cxn modelId="{E56A6D18-07D1-42DA-AE83-F78FB94F8AB9}" type="presParOf" srcId="{5D8D46D8-EC87-4DD3-A1E5-57DD8C6C8512}" destId="{A0A5E6D7-C6B3-4389-8E57-4ED0BC82856A}" srcOrd="2" destOrd="0" presId="urn:microsoft.com/office/officeart/2008/layout/LinedList"/>
    <dgm:cxn modelId="{06684C5C-DEE7-4834-9B58-2B2B422AF8DA}" type="presParOf" srcId="{BC75FB7D-336E-4A88-867C-2C5BD56AB97F}" destId="{824C8457-EF98-457E-A755-2B4D16EBF152}" srcOrd="8" destOrd="0" presId="urn:microsoft.com/office/officeart/2008/layout/LinedList"/>
    <dgm:cxn modelId="{B29155E5-5378-4395-8CDF-94B6D203333A}" type="presParOf" srcId="{BC75FB7D-336E-4A88-867C-2C5BD56AB97F}" destId="{A00B90B3-4AEB-4547-8337-EBF2F96EAE4B}"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741D7-16EC-4C0B-A0D0-B437EE921987}">
      <dsp:nvSpPr>
        <dsp:cNvPr id="0" name=""/>
        <dsp:cNvSpPr/>
      </dsp:nvSpPr>
      <dsp:spPr>
        <a:xfrm>
          <a:off x="0" y="443"/>
          <a:ext cx="7759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E4092-1884-42B8-BC82-F896877D9921}">
      <dsp:nvSpPr>
        <dsp:cNvPr id="0" name=""/>
        <dsp:cNvSpPr/>
      </dsp:nvSpPr>
      <dsp:spPr>
        <a:xfrm>
          <a:off x="0" y="443"/>
          <a:ext cx="1784756" cy="72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AT" sz="1200" b="1" kern="1200" dirty="0">
              <a:solidFill>
                <a:srgbClr val="000000">
                  <a:hueOff val="0"/>
                  <a:satOff val="0"/>
                  <a:lumOff val="0"/>
                  <a:alphaOff val="0"/>
                </a:srgbClr>
              </a:solidFill>
              <a:latin typeface="Verdana"/>
              <a:ea typeface="+mn-ea"/>
              <a:cs typeface="+mn-cs"/>
            </a:rPr>
            <a:t>Einleitung</a:t>
          </a:r>
        </a:p>
      </dsp:txBody>
      <dsp:txXfrm>
        <a:off x="0" y="443"/>
        <a:ext cx="1784756" cy="725756"/>
      </dsp:txXfrm>
    </dsp:sp>
    <dsp:sp modelId="{E2E5C79E-C228-4068-8EF7-4CC894F7B7BB}">
      <dsp:nvSpPr>
        <dsp:cNvPr id="0" name=""/>
        <dsp:cNvSpPr/>
      </dsp:nvSpPr>
      <dsp:spPr>
        <a:xfrm>
          <a:off x="1896718" y="33399"/>
          <a:ext cx="5859369" cy="659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e-AT" sz="1000" kern="1200" dirty="0"/>
            <a:t>Überblick wirtschaftlicher Erfolg und Lage des Unternehmens</a:t>
          </a:r>
        </a:p>
      </dsp:txBody>
      <dsp:txXfrm>
        <a:off x="1896718" y="33399"/>
        <a:ext cx="5859369" cy="659134"/>
      </dsp:txXfrm>
    </dsp:sp>
    <dsp:sp modelId="{80916C9E-84BC-4D7C-921F-E42CB53CC2D8}">
      <dsp:nvSpPr>
        <dsp:cNvPr id="0" name=""/>
        <dsp:cNvSpPr/>
      </dsp:nvSpPr>
      <dsp:spPr>
        <a:xfrm>
          <a:off x="1784756" y="228065"/>
          <a:ext cx="59713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F70CC7-8BEB-48EE-B64B-0B7341675AD9}">
      <dsp:nvSpPr>
        <dsp:cNvPr id="0" name=""/>
        <dsp:cNvSpPr/>
      </dsp:nvSpPr>
      <dsp:spPr>
        <a:xfrm>
          <a:off x="0" y="265576"/>
          <a:ext cx="7759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84F11-A207-43B0-A421-D23F22126CE6}">
      <dsp:nvSpPr>
        <dsp:cNvPr id="0" name=""/>
        <dsp:cNvSpPr/>
      </dsp:nvSpPr>
      <dsp:spPr>
        <a:xfrm>
          <a:off x="1791" y="343580"/>
          <a:ext cx="1784308" cy="72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AT" sz="1200" b="1" kern="1200" dirty="0">
              <a:solidFill>
                <a:srgbClr val="000000">
                  <a:hueOff val="0"/>
                  <a:satOff val="0"/>
                  <a:lumOff val="0"/>
                  <a:alphaOff val="0"/>
                </a:srgbClr>
              </a:solidFill>
              <a:latin typeface="Verdana"/>
              <a:ea typeface="+mn-ea"/>
              <a:cs typeface="+mn-cs"/>
            </a:rPr>
            <a:t>Grundzüge</a:t>
          </a:r>
          <a:r>
            <a:rPr lang="de-AT" sz="1200" kern="1200" dirty="0"/>
            <a:t> </a:t>
          </a:r>
          <a:r>
            <a:rPr lang="de-AT" sz="1200" b="1" kern="1200" dirty="0">
              <a:solidFill>
                <a:srgbClr val="000000">
                  <a:hueOff val="0"/>
                  <a:satOff val="0"/>
                  <a:lumOff val="0"/>
                  <a:alphaOff val="0"/>
                </a:srgbClr>
              </a:solidFill>
              <a:latin typeface="Verdana"/>
              <a:ea typeface="+mn-ea"/>
              <a:cs typeface="+mn-cs"/>
            </a:rPr>
            <a:t>Vergütungspolitik</a:t>
          </a:r>
        </a:p>
      </dsp:txBody>
      <dsp:txXfrm>
        <a:off x="1791" y="343580"/>
        <a:ext cx="1784308" cy="725756"/>
      </dsp:txXfrm>
    </dsp:sp>
    <dsp:sp modelId="{9AE66DDD-5235-4DD2-A7AA-9553F0E60A23}">
      <dsp:nvSpPr>
        <dsp:cNvPr id="0" name=""/>
        <dsp:cNvSpPr/>
      </dsp:nvSpPr>
      <dsp:spPr>
        <a:xfrm>
          <a:off x="1896739" y="376535"/>
          <a:ext cx="5859369" cy="659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e-AT" sz="1000" kern="1200" dirty="0"/>
            <a:t>Beschreibung der Vergütungselemente und deren Verbindung mit den Zielen und der langfristigen Entwicklung der Gesellschaft</a:t>
          </a:r>
        </a:p>
      </dsp:txBody>
      <dsp:txXfrm>
        <a:off x="1896739" y="376535"/>
        <a:ext cx="5859369" cy="659134"/>
      </dsp:txXfrm>
    </dsp:sp>
    <dsp:sp modelId="{3432C37F-A7A6-401E-A908-B216A3E4EB66}">
      <dsp:nvSpPr>
        <dsp:cNvPr id="0" name=""/>
        <dsp:cNvSpPr/>
      </dsp:nvSpPr>
      <dsp:spPr>
        <a:xfrm>
          <a:off x="1788368" y="769778"/>
          <a:ext cx="59713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5A97CB-7E04-4A55-9A97-3C26EFF05E3B}">
      <dsp:nvSpPr>
        <dsp:cNvPr id="0" name=""/>
        <dsp:cNvSpPr/>
      </dsp:nvSpPr>
      <dsp:spPr>
        <a:xfrm>
          <a:off x="0" y="809907"/>
          <a:ext cx="7759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55B82-0E30-4CCF-B730-4EB6DF506AF3}">
      <dsp:nvSpPr>
        <dsp:cNvPr id="0" name=""/>
        <dsp:cNvSpPr/>
      </dsp:nvSpPr>
      <dsp:spPr>
        <a:xfrm>
          <a:off x="1791" y="925230"/>
          <a:ext cx="1787622" cy="72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AT" sz="1200" b="1" kern="1200" dirty="0">
              <a:solidFill>
                <a:srgbClr val="000000">
                  <a:hueOff val="0"/>
                  <a:satOff val="0"/>
                  <a:lumOff val="0"/>
                  <a:alphaOff val="0"/>
                </a:srgbClr>
              </a:solidFill>
              <a:latin typeface="Verdana"/>
              <a:ea typeface="+mn-ea"/>
              <a:cs typeface="+mn-cs"/>
            </a:rPr>
            <a:t>Darstellung Gesamtvergütung</a:t>
          </a:r>
        </a:p>
      </dsp:txBody>
      <dsp:txXfrm>
        <a:off x="1791" y="925230"/>
        <a:ext cx="1787622" cy="725756"/>
      </dsp:txXfrm>
    </dsp:sp>
    <dsp:sp modelId="{DFD50AE1-19B5-4B13-AAD1-D934510964FB}">
      <dsp:nvSpPr>
        <dsp:cNvPr id="0" name=""/>
        <dsp:cNvSpPr/>
      </dsp:nvSpPr>
      <dsp:spPr>
        <a:xfrm>
          <a:off x="1899585" y="904681"/>
          <a:ext cx="5859369" cy="337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e-AT" sz="1000" kern="1200" dirty="0"/>
            <a:t>Aufgeschlüsselt nach Bestandteilen</a:t>
          </a:r>
        </a:p>
      </dsp:txBody>
      <dsp:txXfrm>
        <a:off x="1899585" y="904681"/>
        <a:ext cx="5859369" cy="337363"/>
      </dsp:txXfrm>
    </dsp:sp>
    <dsp:sp modelId="{7C2AD264-A0C3-417D-BC9A-E96C4567E8C3}">
      <dsp:nvSpPr>
        <dsp:cNvPr id="0" name=""/>
        <dsp:cNvSpPr/>
      </dsp:nvSpPr>
      <dsp:spPr>
        <a:xfrm>
          <a:off x="1787622" y="1105803"/>
          <a:ext cx="59713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47FA5E-6D74-4808-8ED1-8D9BA9A6340B}">
      <dsp:nvSpPr>
        <dsp:cNvPr id="0" name=""/>
        <dsp:cNvSpPr/>
      </dsp:nvSpPr>
      <dsp:spPr>
        <a:xfrm>
          <a:off x="1899585" y="1169373"/>
          <a:ext cx="5859369" cy="337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e-AT" sz="1000" kern="1200" dirty="0"/>
            <a:t>Relativer Anteil fixer und variabler Vergütung jedes Vorstands und Aufsichtsratsmitglieds</a:t>
          </a:r>
        </a:p>
      </dsp:txBody>
      <dsp:txXfrm>
        <a:off x="1899585" y="1169373"/>
        <a:ext cx="5859369" cy="337363"/>
      </dsp:txXfrm>
    </dsp:sp>
    <dsp:sp modelId="{615B4C61-4211-4FC4-98C2-E9D55C2C3F0E}">
      <dsp:nvSpPr>
        <dsp:cNvPr id="0" name=""/>
        <dsp:cNvSpPr/>
      </dsp:nvSpPr>
      <dsp:spPr>
        <a:xfrm>
          <a:off x="1788368" y="1395183"/>
          <a:ext cx="59713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97766B-1955-47E2-B642-D703ADDDD328}">
      <dsp:nvSpPr>
        <dsp:cNvPr id="0" name=""/>
        <dsp:cNvSpPr/>
      </dsp:nvSpPr>
      <dsp:spPr>
        <a:xfrm>
          <a:off x="0" y="1431700"/>
          <a:ext cx="7759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9ED84-6889-4504-938C-0AB9A96B00C1}">
      <dsp:nvSpPr>
        <dsp:cNvPr id="0" name=""/>
        <dsp:cNvSpPr/>
      </dsp:nvSpPr>
      <dsp:spPr>
        <a:xfrm>
          <a:off x="0" y="1516010"/>
          <a:ext cx="1785487" cy="72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AT" sz="1200" b="1" kern="1200" dirty="0">
              <a:solidFill>
                <a:srgbClr val="000000">
                  <a:hueOff val="0"/>
                  <a:satOff val="0"/>
                  <a:lumOff val="0"/>
                  <a:alphaOff val="0"/>
                </a:srgbClr>
              </a:solidFill>
              <a:latin typeface="Verdana"/>
              <a:ea typeface="+mn-ea"/>
              <a:cs typeface="+mn-cs"/>
            </a:rPr>
            <a:t>Informationen zu aktienbezogener Vergütung</a:t>
          </a:r>
        </a:p>
      </dsp:txBody>
      <dsp:txXfrm>
        <a:off x="0" y="1516010"/>
        <a:ext cx="1785487" cy="725756"/>
      </dsp:txXfrm>
    </dsp:sp>
    <dsp:sp modelId="{C6C85672-B0A5-4652-B19A-0027CF321CDE}">
      <dsp:nvSpPr>
        <dsp:cNvPr id="0" name=""/>
        <dsp:cNvSpPr/>
      </dsp:nvSpPr>
      <dsp:spPr>
        <a:xfrm>
          <a:off x="1900321" y="1841759"/>
          <a:ext cx="5859369" cy="381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e-AT" sz="1000" kern="1200" dirty="0"/>
            <a:t>§239 Abs 1 Z 5 UGB</a:t>
          </a:r>
        </a:p>
      </dsp:txBody>
      <dsp:txXfrm>
        <a:off x="1900321" y="1841759"/>
        <a:ext cx="5859369" cy="381188"/>
      </dsp:txXfrm>
    </dsp:sp>
    <dsp:sp modelId="{5F7F0702-9421-4A7C-9877-7BFD12FCC76C}">
      <dsp:nvSpPr>
        <dsp:cNvPr id="0" name=""/>
        <dsp:cNvSpPr/>
      </dsp:nvSpPr>
      <dsp:spPr>
        <a:xfrm>
          <a:off x="1787936" y="2046772"/>
          <a:ext cx="59713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49B2AC-DAD7-4605-8DCC-DDE75922AC7F}">
      <dsp:nvSpPr>
        <dsp:cNvPr id="0" name=""/>
        <dsp:cNvSpPr/>
      </dsp:nvSpPr>
      <dsp:spPr>
        <a:xfrm>
          <a:off x="0" y="2090306"/>
          <a:ext cx="7759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179CA-F219-4D58-91C4-A1C47149FAA6}">
      <dsp:nvSpPr>
        <dsp:cNvPr id="0" name=""/>
        <dsp:cNvSpPr/>
      </dsp:nvSpPr>
      <dsp:spPr>
        <a:xfrm>
          <a:off x="1755" y="2197524"/>
          <a:ext cx="1908137" cy="72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AT" sz="1200" b="1" kern="1200" dirty="0">
              <a:solidFill>
                <a:srgbClr val="000000">
                  <a:hueOff val="0"/>
                  <a:satOff val="0"/>
                  <a:lumOff val="0"/>
                  <a:alphaOff val="0"/>
                </a:srgbClr>
              </a:solidFill>
              <a:latin typeface="Verdana"/>
              <a:ea typeface="+mn-ea"/>
              <a:cs typeface="+mn-cs"/>
            </a:rPr>
            <a:t>Sonstige Informationen und Darstellungen</a:t>
          </a:r>
        </a:p>
      </dsp:txBody>
      <dsp:txXfrm>
        <a:off x="1755" y="2197524"/>
        <a:ext cx="1908137" cy="725756"/>
      </dsp:txXfrm>
    </dsp:sp>
    <dsp:sp modelId="{95737DEC-2FAC-4637-A249-4D53391C6F49}">
      <dsp:nvSpPr>
        <dsp:cNvPr id="0" name=""/>
        <dsp:cNvSpPr/>
      </dsp:nvSpPr>
      <dsp:spPr>
        <a:xfrm>
          <a:off x="2017826" y="2185511"/>
          <a:ext cx="5740397" cy="22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e-AT" sz="1000" kern="1200" dirty="0"/>
            <a:t>Rückforderungsmöglichkeiten – </a:t>
          </a:r>
          <a:r>
            <a:rPr lang="de-AT" sz="1000" kern="1200" dirty="0" err="1"/>
            <a:t>Clawback</a:t>
          </a:r>
          <a:endParaRPr lang="de-AT" sz="1000" kern="1200" dirty="0"/>
        </a:p>
      </dsp:txBody>
      <dsp:txXfrm>
        <a:off x="2017826" y="2185511"/>
        <a:ext cx="5740397" cy="226798"/>
      </dsp:txXfrm>
    </dsp:sp>
    <dsp:sp modelId="{F904316B-A0D5-4552-ACA2-3A0B972806CD}">
      <dsp:nvSpPr>
        <dsp:cNvPr id="0" name=""/>
        <dsp:cNvSpPr/>
      </dsp:nvSpPr>
      <dsp:spPr>
        <a:xfrm>
          <a:off x="1908137" y="2383336"/>
          <a:ext cx="585008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8F19C4-8EB3-42C8-8FE9-DC26535FE317}">
      <dsp:nvSpPr>
        <dsp:cNvPr id="0" name=""/>
        <dsp:cNvSpPr/>
      </dsp:nvSpPr>
      <dsp:spPr>
        <a:xfrm>
          <a:off x="2017826" y="2423649"/>
          <a:ext cx="5740397" cy="22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e-AT" sz="1000" kern="1200" dirty="0"/>
            <a:t>Abweichen Vergütungspolitik</a:t>
          </a:r>
        </a:p>
      </dsp:txBody>
      <dsp:txXfrm>
        <a:off x="2017826" y="2423649"/>
        <a:ext cx="5740397" cy="226798"/>
      </dsp:txXfrm>
    </dsp:sp>
    <dsp:sp modelId="{1D8AAF8E-FA4B-4E92-9CA8-CACF51A132D9}">
      <dsp:nvSpPr>
        <dsp:cNvPr id="0" name=""/>
        <dsp:cNvSpPr/>
      </dsp:nvSpPr>
      <dsp:spPr>
        <a:xfrm>
          <a:off x="1908137" y="2627959"/>
          <a:ext cx="585008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5D8DD3-A397-444B-87F8-EC57B437839E}">
      <dsp:nvSpPr>
        <dsp:cNvPr id="0" name=""/>
        <dsp:cNvSpPr/>
      </dsp:nvSpPr>
      <dsp:spPr>
        <a:xfrm>
          <a:off x="2017826" y="2661788"/>
          <a:ext cx="5740397" cy="22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e-AT" sz="1000" kern="1200" dirty="0"/>
            <a:t>Reaktion auf Abstimmungsergebnis Vorperiode</a:t>
          </a:r>
        </a:p>
      </dsp:txBody>
      <dsp:txXfrm>
        <a:off x="2017826" y="2661788"/>
        <a:ext cx="5740397" cy="226798"/>
      </dsp:txXfrm>
    </dsp:sp>
    <dsp:sp modelId="{824C8457-EF98-457E-A755-2B4D16EBF152}">
      <dsp:nvSpPr>
        <dsp:cNvPr id="0" name=""/>
        <dsp:cNvSpPr/>
      </dsp:nvSpPr>
      <dsp:spPr>
        <a:xfrm>
          <a:off x="1895150" y="2879069"/>
          <a:ext cx="585008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0.17117</cdr:x>
      <cdr:y>0.30927</cdr:y>
    </cdr:from>
    <cdr:to>
      <cdr:x>0.97477</cdr:x>
      <cdr:y>0.30927</cdr:y>
    </cdr:to>
    <cdr:cxnSp macro="">
      <cdr:nvCxnSpPr>
        <cdr:cNvPr id="3" name="Gerader Verbinder 2">
          <a:extLst xmlns:a="http://schemas.openxmlformats.org/drawingml/2006/main">
            <a:ext uri="{FF2B5EF4-FFF2-40B4-BE49-F238E27FC236}">
              <a16:creationId xmlns:a16="http://schemas.microsoft.com/office/drawing/2014/main" id="{6B50B80F-A278-1414-3491-CDD23CBED686}"/>
            </a:ext>
          </a:extLst>
        </cdr:cNvPr>
        <cdr:cNvCxnSpPr/>
      </cdr:nvCxnSpPr>
      <cdr:spPr>
        <a:xfrm xmlns:a="http://schemas.openxmlformats.org/drawingml/2006/main">
          <a:off x="782595" y="848377"/>
          <a:ext cx="3674076" cy="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de-AT" sz="1000" smtClean="0">
                <a:latin typeface="Verdana" pitchFamily="34" charset="0"/>
                <a:ea typeface="Verdana" pitchFamily="34" charset="0"/>
                <a:cs typeface="Verdana" pitchFamily="34" charset="0"/>
              </a:rPr>
              <a:t>21.11.2023</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de-AT" sz="1000" smtClean="0">
                <a:latin typeface="Verdana" pitchFamily="34" charset="0"/>
                <a:ea typeface="Verdana" pitchFamily="34" charset="0"/>
                <a:cs typeface="Verdana" pitchFamily="34" charset="0"/>
              </a:rPr>
              <a:t>‹Nr.›</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de-AT" smtClean="0"/>
              <a:pPr/>
              <a:t>21.11.2023</a:t>
            </a:fld>
            <a:endParaRPr lang="de-AT"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de-AT"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de-AT" smtClean="0"/>
              <a:pPr/>
              <a:t>‹Nr.›</a:t>
            </a:fld>
            <a:endParaRPr lang="de-AT"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db.manz.at/document/ris.n.NOR40189002?execution=e1s2&amp;source=72646223323032333131313023313030385f335f616b74675f70303037386523534c233232373136323238363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i="0" dirty="0">
                <a:solidFill>
                  <a:srgbClr val="666666"/>
                </a:solidFill>
                <a:effectLst/>
                <a:latin typeface="open sans" panose="020B0606030504020204" pitchFamily="34" charset="0"/>
              </a:rPr>
              <a:t>Wo wir durch die Bereitstellung von wissenschaftlich aufbereiteter Evidenz zur aktuellen Ausgestaltungspraxis der Corporate </a:t>
            </a:r>
            <a:r>
              <a:rPr lang="de-AT" b="0" i="0" dirty="0" err="1">
                <a:solidFill>
                  <a:srgbClr val="666666"/>
                </a:solidFill>
                <a:effectLst/>
                <a:latin typeface="open sans" panose="020B0606030504020204" pitchFamily="34" charset="0"/>
              </a:rPr>
              <a:t>Governance</a:t>
            </a:r>
            <a:r>
              <a:rPr lang="de-AT" b="0" i="0" dirty="0">
                <a:solidFill>
                  <a:srgbClr val="666666"/>
                </a:solidFill>
                <a:effectLst/>
                <a:latin typeface="open sans" panose="020B0606030504020204" pitchFamily="34" charset="0"/>
              </a:rPr>
              <a:t> Tätigkeit am österreichischen Kapitalmarkt einen Beitrag zur Professionalisierung der Aufsichtsratstätigkeit leisten.</a:t>
            </a:r>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a:t>
            </a:fld>
            <a:endParaRPr lang="de-AT" dirty="0"/>
          </a:p>
        </p:txBody>
      </p:sp>
    </p:spTree>
    <p:extLst>
      <p:ext uri="{BB962C8B-B14F-4D97-AF65-F5344CB8AC3E}">
        <p14:creationId xmlns:p14="http://schemas.microsoft.com/office/powerpoint/2010/main" val="395659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14</a:t>
            </a:fld>
            <a:endParaRPr lang="de-AT" dirty="0"/>
          </a:p>
        </p:txBody>
      </p:sp>
    </p:spTree>
    <p:extLst>
      <p:ext uri="{BB962C8B-B14F-4D97-AF65-F5344CB8AC3E}">
        <p14:creationId xmlns:p14="http://schemas.microsoft.com/office/powerpoint/2010/main" val="335196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Warum Kapitalmarktinformation bei Vorstandsvergütung im Fokus?</a:t>
            </a:r>
          </a:p>
          <a:p>
            <a:r>
              <a:rPr lang="de-AT" dirty="0"/>
              <a:t>Bilanzielle Darstellung im Rahmen Jahresabschluss durch Bilanz und GuV unter Aspekten des Gläubigerschutzes, eigenständiger Bericht über Vorstandsvergütung</a:t>
            </a:r>
          </a:p>
          <a:p>
            <a:r>
              <a:rPr lang="de-AT" dirty="0"/>
              <a:t>Auch Neuregelung im Rahmen der zweiten Aktionärsrechterichtlinie indiziert Bedeutung von Kapitalmarktinformation</a:t>
            </a:r>
          </a:p>
        </p:txBody>
      </p:sp>
      <p:sp>
        <p:nvSpPr>
          <p:cNvPr id="4" name="Foliennummernplatzhalter 3"/>
          <p:cNvSpPr>
            <a:spLocks noGrp="1"/>
          </p:cNvSpPr>
          <p:nvPr>
            <p:ph type="sldNum" sz="quarter" idx="5"/>
          </p:nvPr>
        </p:nvSpPr>
        <p:spPr/>
        <p:txBody>
          <a:bodyPr/>
          <a:lstStyle/>
          <a:p>
            <a:fld id="{219CC2FD-B32F-4992-A15B-F95E2E35C81B}" type="slidenum">
              <a:rPr lang="de-AT" smtClean="0"/>
              <a:pPr/>
              <a:t>3</a:t>
            </a:fld>
            <a:endParaRPr lang="de-AT" dirty="0"/>
          </a:p>
        </p:txBody>
      </p:sp>
    </p:spTree>
    <p:extLst>
      <p:ext uri="{BB962C8B-B14F-4D97-AF65-F5344CB8AC3E}">
        <p14:creationId xmlns:p14="http://schemas.microsoft.com/office/powerpoint/2010/main" val="169002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Leichter vergleichbare und </a:t>
            </a:r>
            <a:r>
              <a:rPr lang="de-AT"/>
              <a:t>kohärentere Darstellung</a:t>
            </a:r>
          </a:p>
          <a:p>
            <a:r>
              <a:rPr lang="de-AT"/>
              <a:t>Vergütungspolitik </a:t>
            </a:r>
            <a:r>
              <a:rPr lang="de-AT" dirty="0"/>
              <a:t>in Österreich erstmalig für GJ das nach 10.6.19 begann, überwiegend HV-Periode 2020, anschließend alle 4 Jahre oder bei Vorliegen von wesentlichen Änderungen, Vergütungsbericht erstmalig für GJ 2020 in HV-2021 abgestimmt</a:t>
            </a:r>
          </a:p>
          <a:p>
            <a:r>
              <a:rPr lang="de-AT" dirty="0"/>
              <a:t>In Deutschland Regelung in ARUGII verspätete Umsetzung, demnach Vergütungspolitik erstmals für GJ 2020 in HV-21, Erstmalige Abstimmung Vergütungsbericht erst HV 2022 für GJ 2021; allerdings in Deutschland im Gegensatz zu Österreich bereits zuvor umfassende Erfahrung hinsichtlich freiwilliger Abstimmung zur Vorstandsvergütung</a:t>
            </a:r>
          </a:p>
        </p:txBody>
      </p:sp>
      <p:sp>
        <p:nvSpPr>
          <p:cNvPr id="4" name="Foliennummernplatzhalter 3"/>
          <p:cNvSpPr>
            <a:spLocks noGrp="1"/>
          </p:cNvSpPr>
          <p:nvPr>
            <p:ph type="sldNum" sz="quarter" idx="5"/>
          </p:nvPr>
        </p:nvSpPr>
        <p:spPr/>
        <p:txBody>
          <a:bodyPr/>
          <a:lstStyle/>
          <a:p>
            <a:fld id="{219CC2FD-B32F-4992-A15B-F95E2E35C81B}" type="slidenum">
              <a:rPr lang="de-AT" smtClean="0"/>
              <a:pPr/>
              <a:t>4</a:t>
            </a:fld>
            <a:endParaRPr lang="de-AT" dirty="0"/>
          </a:p>
        </p:txBody>
      </p:sp>
    </p:spTree>
    <p:extLst>
      <p:ext uri="{BB962C8B-B14F-4D97-AF65-F5344CB8AC3E}">
        <p14:creationId xmlns:p14="http://schemas.microsoft.com/office/powerpoint/2010/main" val="218306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i="0" dirty="0">
                <a:solidFill>
                  <a:srgbClr val="000000"/>
                </a:solidFill>
                <a:effectLst/>
                <a:latin typeface="Verdana" panose="020B0604030504040204" pitchFamily="34" charset="0"/>
              </a:rPr>
              <a:t>In einer </a:t>
            </a:r>
            <a:r>
              <a:rPr lang="de-AT" b="0" i="0" dirty="0" err="1">
                <a:solidFill>
                  <a:srgbClr val="000000"/>
                </a:solidFill>
                <a:effectLst/>
                <a:latin typeface="Verdana" panose="020B0604030504040204" pitchFamily="34" charset="0"/>
              </a:rPr>
              <a:t>börsenotierten</a:t>
            </a:r>
            <a:r>
              <a:rPr lang="de-AT" b="0" i="0" dirty="0">
                <a:solidFill>
                  <a:srgbClr val="000000"/>
                </a:solidFill>
                <a:effectLst/>
                <a:latin typeface="Verdana" panose="020B0604030504040204" pitchFamily="34" charset="0"/>
              </a:rPr>
              <a:t> Gesellschaft haben der Vorstand und der Aufsichtsrat einen klaren und verständlichen Vergütungsbericht zu erstellen. Dieser hat einen umfassenden Überblick über die im Lauf des letzten Geschäftsjahrs den aktuellen und ehemaligen Mitgliedern des Vorstands im Rahmen der Vergütungspolitik (§ 78a) gewährten oder geschuldeten Vergütung einschließlich sämtlicher Vorteile in jeglicher Form zu bieten.</a:t>
            </a:r>
          </a:p>
          <a:p>
            <a:endParaRPr lang="de-AT" b="0" i="0" dirty="0">
              <a:solidFill>
                <a:srgbClr val="000000"/>
              </a:solidFill>
              <a:effectLst/>
              <a:latin typeface="Verdana" panose="020B0604030504040204" pitchFamily="34" charset="0"/>
            </a:endParaRPr>
          </a:p>
          <a:p>
            <a:r>
              <a:rPr lang="de-AT" b="0" i="0" dirty="0">
                <a:solidFill>
                  <a:srgbClr val="3C3C3C"/>
                </a:solidFill>
                <a:effectLst/>
                <a:latin typeface="Roboto" panose="02000000000000000000" pitchFamily="2" charset="0"/>
              </a:rPr>
              <a:t>Vergütungspolitik für die „Mitglieder der Unternehmensleitung“, somit für Vorstands- und Aufsichtsratsmitglieder</a:t>
            </a:r>
          </a:p>
          <a:p>
            <a:r>
              <a:rPr lang="de-AT" b="0" i="0" dirty="0">
                <a:solidFill>
                  <a:srgbClr val="3C3C3C"/>
                </a:solidFill>
                <a:effectLst/>
                <a:latin typeface="Roboto" panose="02000000000000000000" pitchFamily="2" charset="0"/>
              </a:rPr>
              <a:t>Entsprechend der bisherigen Systematik des </a:t>
            </a:r>
            <a:r>
              <a:rPr lang="de-AT" dirty="0"/>
              <a:t>AktG</a:t>
            </a:r>
            <a:r>
              <a:rPr lang="de-AT" b="0" i="0" dirty="0">
                <a:solidFill>
                  <a:srgbClr val="3C3C3C"/>
                </a:solidFill>
                <a:effectLst/>
                <a:latin typeface="Roboto" panose="02000000000000000000" pitchFamily="2" charset="0"/>
              </a:rPr>
              <a:t> wird zunächst nur für den Vorstand aufzustellen. Verweis in § 98a auch für die Bezüge der Aufsichtsratsmitglieder anwendbar gemacht. </a:t>
            </a:r>
          </a:p>
          <a:p>
            <a:endParaRPr lang="de-AT" b="0" i="0" dirty="0">
              <a:solidFill>
                <a:srgbClr val="000000"/>
              </a:solidFill>
              <a:effectLst/>
              <a:latin typeface="Verdana" panose="020B0604030504040204" pitchFamily="34" charset="0"/>
            </a:endParaRPr>
          </a:p>
          <a:p>
            <a:r>
              <a:rPr lang="de-AT" b="0" i="0" dirty="0">
                <a:solidFill>
                  <a:srgbClr val="3C3C3C"/>
                </a:solidFill>
                <a:effectLst/>
                <a:latin typeface="Roboto" panose="02000000000000000000" pitchFamily="2" charset="0"/>
              </a:rPr>
              <a:t>Der Abschlussprüfer hat zu prüfen, ob der Bericht für das Jahr, das dem zu prüfenden vorausgeht, veröffentlicht worden ist. Wie bei der Veröffentlichung des Corporate-</a:t>
            </a:r>
            <a:r>
              <a:rPr lang="de-AT" b="0" i="0" dirty="0" err="1">
                <a:solidFill>
                  <a:srgbClr val="3C3C3C"/>
                </a:solidFill>
                <a:effectLst/>
                <a:latin typeface="Roboto" panose="02000000000000000000" pitchFamily="2" charset="0"/>
              </a:rPr>
              <a:t>Governance</a:t>
            </a:r>
            <a:r>
              <a:rPr lang="de-AT" b="0" i="0" dirty="0">
                <a:solidFill>
                  <a:srgbClr val="3C3C3C"/>
                </a:solidFill>
                <a:effectLst/>
                <a:latin typeface="Roboto" panose="02000000000000000000" pitchFamily="2" charset="0"/>
              </a:rPr>
              <a:t>-Berichts handelt sich um eine bloße „Existenzprüfung“ (s dazu </a:t>
            </a:r>
            <a:r>
              <a:rPr lang="de-AT" b="0" i="0" u="none" strike="noStrike" dirty="0">
                <a:solidFill>
                  <a:srgbClr val="AE130F"/>
                </a:solidFill>
                <a:effectLst/>
                <a:latin typeface="Roboto" panose="02000000000000000000" pitchFamily="2" charset="0"/>
                <a:hlinkClick r:id="rId3"/>
              </a:rPr>
              <a:t>§ 269 Abs 3 UGB</a:t>
            </a:r>
            <a:r>
              <a:rPr lang="de-AT" b="0" i="0" dirty="0">
                <a:solidFill>
                  <a:srgbClr val="3C3C3C"/>
                </a:solidFill>
                <a:effectLst/>
                <a:latin typeface="Roboto" panose="02000000000000000000" pitchFamily="2" charset="0"/>
              </a:rPr>
              <a:t>); nach den Erläuterungen ist auch die Vollständigkeit der zur Verfügung gestellten Informationen zu prüfen. Die Veröffentlichung auf der Website kann durch Zwangsstrafen </a:t>
            </a:r>
            <a:r>
              <a:rPr lang="de-AT" b="0" i="0" dirty="0" err="1">
                <a:solidFill>
                  <a:srgbClr val="3C3C3C"/>
                </a:solidFill>
                <a:effectLst/>
                <a:latin typeface="Roboto" panose="02000000000000000000" pitchFamily="2" charset="0"/>
              </a:rPr>
              <a:t>gem</a:t>
            </a:r>
            <a:r>
              <a:rPr lang="de-AT" b="0" i="0" dirty="0">
                <a:solidFill>
                  <a:srgbClr val="3C3C3C"/>
                </a:solidFill>
                <a:effectLst/>
                <a:latin typeface="Roboto" panose="02000000000000000000" pitchFamily="2" charset="0"/>
              </a:rPr>
              <a:t> § 258 Abs 1 durchgesetzt werden.</a:t>
            </a:r>
            <a:endParaRPr lang="de-AT" b="0" i="0" dirty="0">
              <a:solidFill>
                <a:srgbClr val="000000"/>
              </a:solidFill>
              <a:effectLst/>
              <a:latin typeface="Verdana" panose="020B0604030504040204" pitchFamily="34" charset="0"/>
            </a:endParaRPr>
          </a:p>
          <a:p>
            <a:endParaRPr lang="de-AT" dirty="0"/>
          </a:p>
        </p:txBody>
      </p:sp>
      <p:sp>
        <p:nvSpPr>
          <p:cNvPr id="4" name="Foliennummernplatzhalter 3"/>
          <p:cNvSpPr>
            <a:spLocks noGrp="1"/>
          </p:cNvSpPr>
          <p:nvPr>
            <p:ph type="sldNum" sz="quarter" idx="5"/>
          </p:nvPr>
        </p:nvSpPr>
        <p:spPr/>
        <p:txBody>
          <a:bodyPr/>
          <a:lstStyle/>
          <a:p>
            <a:fld id="{219CC2FD-B32F-4992-A15B-F95E2E35C81B}" type="slidenum">
              <a:rPr lang="de-AT" smtClean="0"/>
              <a:pPr/>
              <a:t>5</a:t>
            </a:fld>
            <a:endParaRPr lang="de-AT" dirty="0"/>
          </a:p>
        </p:txBody>
      </p:sp>
    </p:spTree>
    <p:extLst>
      <p:ext uri="{BB962C8B-B14F-4D97-AF65-F5344CB8AC3E}">
        <p14:creationId xmlns:p14="http://schemas.microsoft.com/office/powerpoint/2010/main" val="171729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19CC2FD-B32F-4992-A15B-F95E2E35C81B}" type="slidenum">
              <a:rPr lang="de-AT" smtClean="0"/>
              <a:pPr/>
              <a:t>6</a:t>
            </a:fld>
            <a:endParaRPr lang="de-AT" dirty="0"/>
          </a:p>
        </p:txBody>
      </p:sp>
    </p:spTree>
    <p:extLst>
      <p:ext uri="{BB962C8B-B14F-4D97-AF65-F5344CB8AC3E}">
        <p14:creationId xmlns:p14="http://schemas.microsoft.com/office/powerpoint/2010/main" val="387922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§239 Abs 1 Z 5 UGB</a:t>
            </a:r>
          </a:p>
          <a:p>
            <a:r>
              <a:rPr lang="de-AT" dirty="0"/>
              <a:t>Anzahl und Aufteilung eingeräumter Optionen (beziehbare Anzahl und Ausübungspreis, Formel der Berechnung, Laufzeit, Übertragbarkeit, Behaltefrist)</a:t>
            </a:r>
          </a:p>
          <a:p>
            <a:r>
              <a:rPr lang="de-AT" dirty="0"/>
              <a:t>Selbiges für ausgeübte Optionen</a:t>
            </a:r>
          </a:p>
          <a:p>
            <a:r>
              <a:rPr lang="de-AT" dirty="0"/>
              <a:t>Schätzwert eingeräumter Optionen Bilanzstichtag, sowie Wert ausgeübter Optionen zum Zeitpunkt der Ausübung</a:t>
            </a:r>
          </a:p>
          <a:p>
            <a:endParaRPr lang="de-AT" dirty="0"/>
          </a:p>
        </p:txBody>
      </p:sp>
      <p:sp>
        <p:nvSpPr>
          <p:cNvPr id="4" name="Foliennummernplatzhalter 3"/>
          <p:cNvSpPr>
            <a:spLocks noGrp="1"/>
          </p:cNvSpPr>
          <p:nvPr>
            <p:ph type="sldNum" sz="quarter" idx="5"/>
          </p:nvPr>
        </p:nvSpPr>
        <p:spPr/>
        <p:txBody>
          <a:bodyPr/>
          <a:lstStyle/>
          <a:p>
            <a:fld id="{219CC2FD-B32F-4992-A15B-F95E2E35C81B}" type="slidenum">
              <a:rPr lang="de-AT" smtClean="0"/>
              <a:pPr/>
              <a:t>7</a:t>
            </a:fld>
            <a:endParaRPr lang="de-AT" dirty="0"/>
          </a:p>
        </p:txBody>
      </p:sp>
    </p:spTree>
    <p:extLst>
      <p:ext uri="{BB962C8B-B14F-4D97-AF65-F5344CB8AC3E}">
        <p14:creationId xmlns:p14="http://schemas.microsoft.com/office/powerpoint/2010/main" val="314805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Abweichung 20% bei gewährt geschuldet Beispiel 1, 43% bei Barbonifikation für Jahr 2022</a:t>
            </a:r>
          </a:p>
        </p:txBody>
      </p:sp>
      <p:sp>
        <p:nvSpPr>
          <p:cNvPr id="4" name="Foliennummernplatzhalter 3"/>
          <p:cNvSpPr>
            <a:spLocks noGrp="1"/>
          </p:cNvSpPr>
          <p:nvPr>
            <p:ph type="sldNum" sz="quarter" idx="5"/>
          </p:nvPr>
        </p:nvSpPr>
        <p:spPr/>
        <p:txBody>
          <a:bodyPr/>
          <a:lstStyle/>
          <a:p>
            <a:fld id="{219CC2FD-B32F-4992-A15B-F95E2E35C81B}" type="slidenum">
              <a:rPr lang="de-AT" smtClean="0"/>
              <a:pPr/>
              <a:t>10</a:t>
            </a:fld>
            <a:endParaRPr lang="de-AT" dirty="0"/>
          </a:p>
        </p:txBody>
      </p:sp>
    </p:spTree>
    <p:extLst>
      <p:ext uri="{BB962C8B-B14F-4D97-AF65-F5344CB8AC3E}">
        <p14:creationId xmlns:p14="http://schemas.microsoft.com/office/powerpoint/2010/main" val="42251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 der folgenden Tabelle werden die im Geschäftsjahr 2022 erworbenen Ansprüche, die im Geschäftsjahr geleisteten Auszahlungen sowie die geschuldeten Beträge dargestellt. Ebenso werden erworbene Ansprüche aus den Vorjahren dargestellt, deren Auszahlung nicht in den Vorjahren erfolgt ist, d.h. es handelt sich um vorgetragene Beträge.</a:t>
            </a:r>
          </a:p>
          <a:p>
            <a:endParaRPr lang="de-AT" dirty="0"/>
          </a:p>
          <a:p>
            <a:r>
              <a:rPr lang="de-AT" dirty="0"/>
              <a:t>Telekom Austria Spricht von geschuldeter Vergütung, Gewährung separat dargestellt</a:t>
            </a:r>
          </a:p>
          <a:p>
            <a:endParaRPr lang="de-AT" dirty="0"/>
          </a:p>
          <a:p>
            <a:r>
              <a:rPr lang="de-AT" dirty="0"/>
              <a:t>Oftmals Verweis auf Rückstellungsbildung</a:t>
            </a:r>
          </a:p>
        </p:txBody>
      </p:sp>
      <p:sp>
        <p:nvSpPr>
          <p:cNvPr id="4" name="Foliennummernplatzhalter 3"/>
          <p:cNvSpPr>
            <a:spLocks noGrp="1"/>
          </p:cNvSpPr>
          <p:nvPr>
            <p:ph type="sldNum" sz="quarter" idx="5"/>
          </p:nvPr>
        </p:nvSpPr>
        <p:spPr/>
        <p:txBody>
          <a:bodyPr/>
          <a:lstStyle/>
          <a:p>
            <a:fld id="{219CC2FD-B32F-4992-A15B-F95E2E35C81B}" type="slidenum">
              <a:rPr lang="de-AT" smtClean="0"/>
              <a:pPr/>
              <a:t>11</a:t>
            </a:fld>
            <a:endParaRPr lang="de-AT" dirty="0"/>
          </a:p>
        </p:txBody>
      </p:sp>
    </p:spTree>
    <p:extLst>
      <p:ext uri="{BB962C8B-B14F-4D97-AF65-F5344CB8AC3E}">
        <p14:creationId xmlns:p14="http://schemas.microsoft.com/office/powerpoint/2010/main" val="2907036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Director</a:t>
            </a:r>
            <a:r>
              <a:rPr lang="de-AT" dirty="0"/>
              <a:t> </a:t>
            </a:r>
            <a:r>
              <a:rPr lang="de-AT" dirty="0" err="1"/>
              <a:t>Elections</a:t>
            </a:r>
            <a:endParaRPr lang="de-AT" dirty="0"/>
          </a:p>
        </p:txBody>
      </p:sp>
      <p:sp>
        <p:nvSpPr>
          <p:cNvPr id="4" name="Foliennummernplatzhalter 3"/>
          <p:cNvSpPr>
            <a:spLocks noGrp="1"/>
          </p:cNvSpPr>
          <p:nvPr>
            <p:ph type="sldNum" sz="quarter" idx="5"/>
          </p:nvPr>
        </p:nvSpPr>
        <p:spPr/>
        <p:txBody>
          <a:bodyPr/>
          <a:lstStyle/>
          <a:p>
            <a:fld id="{219CC2FD-B32F-4992-A15B-F95E2E35C81B}" type="slidenum">
              <a:rPr lang="de-AT" smtClean="0"/>
              <a:pPr/>
              <a:t>13</a:t>
            </a:fld>
            <a:endParaRPr lang="de-AT" dirty="0"/>
          </a:p>
        </p:txBody>
      </p:sp>
    </p:spTree>
    <p:extLst>
      <p:ext uri="{BB962C8B-B14F-4D97-AF65-F5344CB8AC3E}">
        <p14:creationId xmlns:p14="http://schemas.microsoft.com/office/powerpoint/2010/main" val="3419512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16" name="Grafik 15">
            <a:extLst>
              <a:ext uri="{FF2B5EF4-FFF2-40B4-BE49-F238E27FC236}">
                <a16:creationId xmlns:a16="http://schemas.microsoft.com/office/drawing/2014/main" id="{BCE2647B-5073-4CAC-9C5E-8009FCC05365}"/>
              </a:ext>
            </a:extLst>
          </p:cNvPr>
          <p:cNvPicPr>
            <a:picLocks noChangeAspect="1"/>
          </p:cNvPicPr>
          <p:nvPr userDrawn="1"/>
        </p:nvPicPr>
        <p:blipFill>
          <a:blip r:embed="rId3"/>
          <a:stretch>
            <a:fillRect/>
          </a:stretch>
        </p:blipFill>
        <p:spPr>
          <a:xfrm>
            <a:off x="6579375" y="1065910"/>
            <a:ext cx="1849165" cy="975600"/>
          </a:xfrm>
          <a:prstGeom prst="rect">
            <a:avLst/>
          </a:prstGeom>
        </p:spPr>
      </p:pic>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pPr marL="0" lvl="0" defTabSz="914400"/>
            <a:r>
              <a:rPr lang="de-DE"/>
              <a:t>Mastertextformat bearbeiten</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7" name="Grafik 16">
            <a:extLst>
              <a:ext uri="{FF2B5EF4-FFF2-40B4-BE49-F238E27FC236}">
                <a16:creationId xmlns:a16="http://schemas.microsoft.com/office/drawing/2014/main" id="{577A3717-F920-47F5-9A6A-43B4555D244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2" name="Datumsplatzhalter 1"/>
          <p:cNvSpPr>
            <a:spLocks noGrp="1"/>
          </p:cNvSpPr>
          <p:nvPr>
            <p:ph type="dt" sz="half" idx="13"/>
          </p:nvPr>
        </p:nvSpPr>
        <p:spPr/>
        <p:txBody>
          <a:bodyPr/>
          <a:lstStyle/>
          <a:p>
            <a:fld id="{EF16FBD4-A1A0-4C0D-8ECA-591A550A295A}" type="datetime1">
              <a:rPr lang="de-AT" smtClean="0"/>
              <a:t>21.11.2023</a:t>
            </a:fld>
            <a:endParaRPr lang="de-AT" dirty="0"/>
          </a:p>
        </p:txBody>
      </p:sp>
      <p:sp>
        <p:nvSpPr>
          <p:cNvPr id="3" name="Fußzeilenplatzhalter 2"/>
          <p:cNvSpPr>
            <a:spLocks noGrp="1"/>
          </p:cNvSpPr>
          <p:nvPr>
            <p:ph type="ftr" sz="quarter" idx="14"/>
          </p:nvPr>
        </p:nvSpPr>
        <p:spPr/>
        <p:txBody>
          <a:bodyPr/>
          <a:lstStyle/>
          <a:p>
            <a:r>
              <a:rPr lang="de-AT" dirty="0"/>
              <a:t>Fusszeile</a:t>
            </a:r>
          </a:p>
        </p:txBody>
      </p:sp>
      <p:sp>
        <p:nvSpPr>
          <p:cNvPr id="6" name="Foliennummernplatzhalter 5"/>
          <p:cNvSpPr>
            <a:spLocks noGrp="1"/>
          </p:cNvSpPr>
          <p:nvPr>
            <p:ph type="sldNum" sz="quarter" idx="15"/>
          </p:nvPr>
        </p:nvSpPr>
        <p:spPr/>
        <p:txBody>
          <a:bodyPr/>
          <a:lstStyle/>
          <a:p>
            <a:r>
              <a:rPr lang="de-AT" dirty="0"/>
              <a:t>SEITE </a:t>
            </a:r>
            <a:fld id="{BE3DC40E-DBBE-4E2D-9EEC-FBF0DA0E9179}" type="slidenum">
              <a:rPr lang="de-AT" smtClean="0"/>
              <a:pPr/>
              <a:t>‹Nr.›</a:t>
            </a:fld>
            <a:endParaRPr lang="de-AT" dirty="0"/>
          </a:p>
        </p:txBody>
      </p:sp>
      <p:pic>
        <p:nvPicPr>
          <p:cNvPr id="15" name="Grafik 14">
            <a:extLst>
              <a:ext uri="{FF2B5EF4-FFF2-40B4-BE49-F238E27FC236}">
                <a16:creationId xmlns:a16="http://schemas.microsoft.com/office/drawing/2014/main" id="{181D7EAB-0BA7-4E01-91B2-EC9EF18DB6A6}"/>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7E0998BC-97DF-4E25-87DA-15ED5E16C46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67613" y="5359721"/>
            <a:ext cx="1318058" cy="212131"/>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Einzeiligen Titel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4" name="Date Placeholder 3"/>
          <p:cNvSpPr>
            <a:spLocks noGrp="1"/>
          </p:cNvSpPr>
          <p:nvPr>
            <p:ph type="dt" sz="half" idx="12"/>
          </p:nvPr>
        </p:nvSpPr>
        <p:spPr/>
        <p:txBody>
          <a:bodyPr/>
          <a:lstStyle/>
          <a:p>
            <a:fld id="{EF16FBD4-A1A0-4C0D-8ECA-591A550A295A}" type="datetime1">
              <a:rPr lang="de-AT" smtClean="0"/>
              <a:t>21.11.2023</a:t>
            </a:fld>
            <a:endParaRPr lang="de-AT" dirty="0"/>
          </a:p>
        </p:txBody>
      </p:sp>
      <p:sp>
        <p:nvSpPr>
          <p:cNvPr id="5" name="Footer Placeholder 4"/>
          <p:cNvSpPr>
            <a:spLocks noGrp="1"/>
          </p:cNvSpPr>
          <p:nvPr>
            <p:ph type="ftr" sz="quarter" idx="13"/>
          </p:nvPr>
        </p:nvSpPr>
        <p:spPr/>
        <p:txBody>
          <a:bodyPr/>
          <a:lstStyle/>
          <a:p>
            <a:r>
              <a:rPr lang="de-AT" dirty="0"/>
              <a:t>Fusszeile</a:t>
            </a:r>
          </a:p>
        </p:txBody>
      </p:sp>
      <p:sp>
        <p:nvSpPr>
          <p:cNvPr id="6" name="Slide Number Placeholder 5"/>
          <p:cNvSpPr>
            <a:spLocks noGrp="1"/>
          </p:cNvSpPr>
          <p:nvPr>
            <p:ph type="sldNum" sz="quarter" idx="14"/>
          </p:nvPr>
        </p:nvSpPr>
        <p:spPr/>
        <p:txBody>
          <a:bodyPr/>
          <a:lstStyle/>
          <a:p>
            <a:r>
              <a:rPr lang="de-AT" dirty="0"/>
              <a:t>SEITE </a:t>
            </a:r>
            <a:fld id="{BE3DC40E-DBBE-4E2D-9EEC-FBF0DA0E9179}" type="slidenum">
              <a:rPr lang="de-AT" smtClean="0"/>
              <a:pPr/>
              <a:t>‹Nr.›</a:t>
            </a:fld>
            <a:endParaRPr lang="de-AT" dirty="0"/>
          </a:p>
        </p:txBody>
      </p:sp>
      <p:pic>
        <p:nvPicPr>
          <p:cNvPr id="16" name="Grafik 15">
            <a:extLst>
              <a:ext uri="{FF2B5EF4-FFF2-40B4-BE49-F238E27FC236}">
                <a16:creationId xmlns:a16="http://schemas.microsoft.com/office/drawing/2014/main" id="{8CE3C7E9-F05D-4DB6-844F-097DC39A0AE4}"/>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0DCF4C52-7450-4216-AD35-23E4508F83A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67613" y="5359721"/>
            <a:ext cx="1318058" cy="212131"/>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de-AT" dirty="0"/>
              <a:t>Platzhalter für Objekte</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2" name="Titel 1"/>
          <p:cNvSpPr>
            <a:spLocks noGrp="1"/>
          </p:cNvSpPr>
          <p:nvPr>
            <p:ph type="title"/>
          </p:nvPr>
        </p:nvSpPr>
        <p:spPr/>
        <p:txBody>
          <a:bodyPr/>
          <a:lstStyle/>
          <a:p>
            <a:r>
              <a:rPr lang="de-DE"/>
              <a:t>Mastertitelformat bearbeiten</a:t>
            </a:r>
            <a:endParaRPr lang="de-AT" dirty="0"/>
          </a:p>
        </p:txBody>
      </p:sp>
      <p:pic>
        <p:nvPicPr>
          <p:cNvPr id="6" name="Grafik 5">
            <a:extLst>
              <a:ext uri="{FF2B5EF4-FFF2-40B4-BE49-F238E27FC236}">
                <a16:creationId xmlns:a16="http://schemas.microsoft.com/office/drawing/2014/main" id="{13B1CA4E-C398-49A1-9CD7-D9ACEA72DBE3}"/>
              </a:ext>
            </a:extLst>
          </p:cNvPr>
          <p:cNvPicPr>
            <a:picLocks noChangeAspect="1"/>
          </p:cNvPicPr>
          <p:nvPr userDrawn="1"/>
        </p:nvPicPr>
        <p:blipFill>
          <a:blip r:embed="rId2"/>
          <a:stretch>
            <a:fillRect/>
          </a:stretch>
        </p:blipFill>
        <p:spPr>
          <a:xfrm>
            <a:off x="7711621" y="288569"/>
            <a:ext cx="1170000" cy="61728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5" name="Datumsplatzhalter 4"/>
          <p:cNvSpPr>
            <a:spLocks noGrp="1"/>
          </p:cNvSpPr>
          <p:nvPr>
            <p:ph type="dt" sz="half" idx="10"/>
          </p:nvPr>
        </p:nvSpPr>
        <p:spPr/>
        <p:txBody>
          <a:bodyPr/>
          <a:lstStyle/>
          <a:p>
            <a:fld id="{DC0C0548-BB61-4975-B080-1B6E0D52ECC3}" type="datetime1">
              <a:rPr lang="de-AT" smtClean="0"/>
              <a:t>21.11.2023</a:t>
            </a:fld>
            <a:endParaRPr lang="de-AT" dirty="0"/>
          </a:p>
        </p:txBody>
      </p:sp>
      <p:sp>
        <p:nvSpPr>
          <p:cNvPr id="9" name="Fußzeilenplatzhalter 8"/>
          <p:cNvSpPr>
            <a:spLocks noGrp="1"/>
          </p:cNvSpPr>
          <p:nvPr>
            <p:ph type="ftr" sz="quarter" idx="11"/>
          </p:nvPr>
        </p:nvSpPr>
        <p:spPr/>
        <p:txBody>
          <a:bodyPr/>
          <a:lstStyle/>
          <a:p>
            <a:r>
              <a:rPr lang="de-AT" dirty="0"/>
              <a:t>Fusszeile</a:t>
            </a:r>
          </a:p>
        </p:txBody>
      </p:sp>
      <p:sp>
        <p:nvSpPr>
          <p:cNvPr id="10" name="Foliennummernplatzhalter 9"/>
          <p:cNvSpPr>
            <a:spLocks noGrp="1"/>
          </p:cNvSpPr>
          <p:nvPr>
            <p:ph type="sldNum" sz="quarter" idx="12"/>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Mastertitelformat bearbeiten</a:t>
            </a:r>
            <a:endParaRPr lang="de-AT"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5" name="Datumsplatzhalter 4"/>
          <p:cNvSpPr>
            <a:spLocks noGrp="1"/>
          </p:cNvSpPr>
          <p:nvPr>
            <p:ph type="dt" sz="half" idx="14"/>
          </p:nvPr>
        </p:nvSpPr>
        <p:spPr/>
        <p:txBody>
          <a:bodyPr/>
          <a:lstStyle/>
          <a:p>
            <a:fld id="{2208B580-4914-472C-873D-0ABC3D2F1944}" type="datetime1">
              <a:rPr lang="de-AT" smtClean="0"/>
              <a:t>21.11.2023</a:t>
            </a:fld>
            <a:endParaRPr lang="de-AT" dirty="0"/>
          </a:p>
        </p:txBody>
      </p:sp>
      <p:sp>
        <p:nvSpPr>
          <p:cNvPr id="11" name="Fußzeilenplatzhalter 10"/>
          <p:cNvSpPr>
            <a:spLocks noGrp="1"/>
          </p:cNvSpPr>
          <p:nvPr>
            <p:ph type="ftr" sz="quarter" idx="15"/>
          </p:nvPr>
        </p:nvSpPr>
        <p:spPr/>
        <p:txBody>
          <a:bodyPr/>
          <a:lstStyle/>
          <a:p>
            <a:r>
              <a:rPr lang="de-AT" dirty="0"/>
              <a:t>Fusszeile</a:t>
            </a:r>
          </a:p>
        </p:txBody>
      </p:sp>
      <p:sp>
        <p:nvSpPr>
          <p:cNvPr id="12" name="Foliennummernplatzhalter 11"/>
          <p:cNvSpPr>
            <a:spLocks noGrp="1"/>
          </p:cNvSpPr>
          <p:nvPr>
            <p:ph type="sldNum" sz="quarter" idx="16"/>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Mastertitelformat bearbeiten</a:t>
            </a:r>
            <a:endParaRPr lang="de-AT"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de-AT"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0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
        <p:nvSpPr>
          <p:cNvPr id="8" name="Datumsplatzhalter 7"/>
          <p:cNvSpPr>
            <a:spLocks noGrp="1"/>
          </p:cNvSpPr>
          <p:nvPr>
            <p:ph type="dt" sz="half" idx="11"/>
          </p:nvPr>
        </p:nvSpPr>
        <p:spPr/>
        <p:txBody>
          <a:bodyPr/>
          <a:lstStyle/>
          <a:p>
            <a:fld id="{460B22D8-19A8-4750-AD83-286C35A4BCEC}" type="datetime1">
              <a:rPr lang="de-AT" smtClean="0"/>
              <a:t>21.11.2023</a:t>
            </a:fld>
            <a:endParaRPr lang="de-AT" dirty="0"/>
          </a:p>
        </p:txBody>
      </p:sp>
      <p:sp>
        <p:nvSpPr>
          <p:cNvPr id="9" name="Fußzeilenplatzhalter 8"/>
          <p:cNvSpPr>
            <a:spLocks noGrp="1"/>
          </p:cNvSpPr>
          <p:nvPr>
            <p:ph type="ftr" sz="quarter" idx="12"/>
          </p:nvPr>
        </p:nvSpPr>
        <p:spPr/>
        <p:txBody>
          <a:bodyPr/>
          <a:lstStyle/>
          <a:p>
            <a:r>
              <a:rPr lang="de-AT" dirty="0"/>
              <a:t>Fusszeile</a:t>
            </a:r>
          </a:p>
        </p:txBody>
      </p:sp>
      <p:sp>
        <p:nvSpPr>
          <p:cNvPr id="10" name="Foliennummernplatzhalter 9"/>
          <p:cNvSpPr>
            <a:spLocks noGrp="1"/>
          </p:cNvSpPr>
          <p:nvPr>
            <p:ph type="sldNum" sz="quarter" idx="13"/>
          </p:nvPr>
        </p:nvSpPr>
        <p:spPr/>
        <p:txBody>
          <a:bodyPr/>
          <a:lstStyle/>
          <a:p>
            <a:r>
              <a:rPr lang="de-AT" dirty="0"/>
              <a:t>SEITE </a:t>
            </a:r>
            <a:fld id="{BE3DC40E-DBBE-4E2D-9EEC-FBF0DA0E9179}" type="slidenum">
              <a:rPr lang="de-AT" smtClean="0"/>
              <a:t>‹Nr.›</a:t>
            </a:fld>
            <a:endParaRPr lang="de-AT"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6A3FCC5-1509-445E-BE36-5F597590EDBB}"/>
              </a:ext>
            </a:extLst>
          </p:cNvPr>
          <p:cNvGrpSpPr/>
          <p:nvPr userDrawn="1"/>
        </p:nvGrpSpPr>
        <p:grpSpPr>
          <a:xfrm>
            <a:off x="287338" y="603319"/>
            <a:ext cx="8552850" cy="1731679"/>
            <a:chOff x="287338" y="603319"/>
            <a:chExt cx="8552850" cy="1731679"/>
          </a:xfrm>
        </p:grpSpPr>
        <p:sp>
          <p:nvSpPr>
            <p:cNvPr id="13" name="Rechteck 12"/>
            <p:cNvSpPr/>
            <p:nvPr userDrawn="1"/>
          </p:nvSpPr>
          <p:spPr>
            <a:xfrm>
              <a:off x="6192000" y="603319"/>
              <a:ext cx="2648188" cy="173167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1731679"/>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userDrawn="1">
            <p:ph type="ctrTitle" hasCustomPrompt="1"/>
          </p:nvPr>
        </p:nvSpPr>
        <p:spPr bwMode="black">
          <a:xfrm>
            <a:off x="605408" y="1296154"/>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userDrawn="1">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userDrawn="1">
            <p:ph type="body" sz="quarter" idx="11"/>
          </p:nvPr>
        </p:nvSpPr>
        <p:spPr bwMode="white">
          <a:xfrm>
            <a:off x="287338" y="264290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2" name="Textplatzhalter 7"/>
          <p:cNvSpPr>
            <a:spLocks noGrp="1"/>
          </p:cNvSpPr>
          <p:nvPr userDrawn="1">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21" name="Grafik 20">
            <a:extLst>
              <a:ext uri="{FF2B5EF4-FFF2-40B4-BE49-F238E27FC236}">
                <a16:creationId xmlns:a16="http://schemas.microsoft.com/office/drawing/2014/main" id="{2D5C1542-29B8-4AE1-B0C9-CD406CE5EF8B}"/>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59234A93-CFFB-4237-9659-D02118469D8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p:txBody>
          <a:bodyPr/>
          <a:lstStyle/>
          <a:p>
            <a:fld id="{BCE4B0F6-B814-432F-A5EF-779CD4E3E58E}" type="datetime1">
              <a:rPr lang="de-AT" smtClean="0"/>
              <a:t>21.11.2023</a:t>
            </a:fld>
            <a:endParaRPr lang="de-AT" dirty="0"/>
          </a:p>
        </p:txBody>
      </p:sp>
      <p:sp>
        <p:nvSpPr>
          <p:cNvPr id="8" name="Fußzeilenplatzhalter 7"/>
          <p:cNvSpPr>
            <a:spLocks noGrp="1"/>
          </p:cNvSpPr>
          <p:nvPr>
            <p:ph type="ftr" sz="quarter" idx="11"/>
          </p:nvPr>
        </p:nvSpPr>
        <p:spPr/>
        <p:txBody>
          <a:bodyPr/>
          <a:lstStyle/>
          <a:p>
            <a:r>
              <a:rPr lang="de-AT" dirty="0"/>
              <a:t>Fusszeile</a:t>
            </a:r>
          </a:p>
        </p:txBody>
      </p:sp>
      <p:sp>
        <p:nvSpPr>
          <p:cNvPr id="9" name="Foliennummernplatzhalter 8"/>
          <p:cNvSpPr>
            <a:spLocks noGrp="1"/>
          </p:cNvSpPr>
          <p:nvPr>
            <p:ph type="sldNum" sz="quarter" idx="12"/>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Mastertitelformat bearbeiten</a:t>
            </a:r>
            <a:endParaRPr lang="de-AT"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8" name="Grafik 17">
            <a:extLst>
              <a:ext uri="{FF2B5EF4-FFF2-40B4-BE49-F238E27FC236}">
                <a16:creationId xmlns:a16="http://schemas.microsoft.com/office/drawing/2014/main" id="{0B662EC1-7F7E-4F35-9E96-6A1231005353}"/>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7CB48493-A0F2-468C-986D-2A150B5DEFB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617341" y="5141369"/>
            <a:ext cx="1831485" cy="294763"/>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extLst>
    <p:ext uri="{DCECCB84-F9BA-43D5-87BE-67443E8EF086}">
      <p15:sldGuideLst xmlns:p15="http://schemas.microsoft.com/office/powerpoint/2012/main">
        <p15:guide id="1" pos="41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6" name="Grafik 15">
            <a:extLst>
              <a:ext uri="{FF2B5EF4-FFF2-40B4-BE49-F238E27FC236}">
                <a16:creationId xmlns:a16="http://schemas.microsoft.com/office/drawing/2014/main" id="{68921D79-517C-4187-882B-8B1EFDBF5E9B}"/>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003EC835-F8EC-46FF-A7D8-2C72534AF74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617341" y="5141369"/>
            <a:ext cx="1831485" cy="294763"/>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2037600"/>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2" name="Grafik 11">
            <a:extLst>
              <a:ext uri="{FF2B5EF4-FFF2-40B4-BE49-F238E27FC236}">
                <a16:creationId xmlns:a16="http://schemas.microsoft.com/office/drawing/2014/main" id="{FF116690-1CA5-4CDF-B922-0BB3C7E0606A}"/>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E92C9326-2A46-4857-9E76-0DB2F283D62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3"/>
            <a:ext cx="1835942" cy="295313"/>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A475DBF-FF8A-499C-9A9D-A1690ED33618}"/>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D71C56E8-CA3B-4481-B593-3FAEA5B8938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3"/>
            <a:ext cx="1835942" cy="295313"/>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uppieren 15"/>
          <p:cNvGrpSpPr/>
          <p:nvPr userDrawn="1"/>
        </p:nvGrpSpPr>
        <p:grpSpPr>
          <a:xfrm>
            <a:off x="287338" y="603319"/>
            <a:ext cx="8552850" cy="2037600"/>
            <a:chOff x="287338" y="603319"/>
            <a:chExt cx="8552850" cy="2037600"/>
          </a:xfrm>
        </p:grpSpPr>
        <p:sp>
          <p:nvSpPr>
            <p:cNvPr id="17" name="Rechteck 16"/>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8" name="Rechteck 17"/>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5" name="Grafik 14">
            <a:extLst>
              <a:ext uri="{FF2B5EF4-FFF2-40B4-BE49-F238E27FC236}">
                <a16:creationId xmlns:a16="http://schemas.microsoft.com/office/drawing/2014/main" id="{56068296-11E8-4929-AA24-078FC628B7BD}"/>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B6EC7758-8011-47AD-A756-F263091D5B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B897B33-8355-44AC-8129-26BF5973F302}"/>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E00495DC-0F57-4304-BBFD-BB5FA5288F7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3A7D816-8143-4089-A674-7FBE2F1D70EC}"/>
              </a:ext>
            </a:extLst>
          </p:cNvPr>
          <p:cNvPicPr>
            <a:picLocks noChangeAspect="1"/>
          </p:cNvPicPr>
          <p:nvPr userDrawn="1"/>
        </p:nvPicPr>
        <p:blipFill>
          <a:blip r:embed="rId17"/>
          <a:stretch>
            <a:fillRect/>
          </a:stretch>
        </p:blipFill>
        <p:spPr>
          <a:xfrm>
            <a:off x="7711621" y="288569"/>
            <a:ext cx="1170000" cy="617280"/>
          </a:xfrm>
          <a:prstGeom prst="rect">
            <a:avLst/>
          </a:prstGeom>
        </p:spPr>
      </p:pic>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5" name="Fußzeilenplatzhalter 4"/>
          <p:cNvSpPr>
            <a:spLocks noGrp="1"/>
          </p:cNvSpPr>
          <p:nvPr userDrawn="1">
            <p:ph type="ftr" sz="quarter" idx="3"/>
          </p:nvPr>
        </p:nvSpPr>
        <p:spPr>
          <a:xfrm>
            <a:off x="1354561" y="5412059"/>
            <a:ext cx="3217443" cy="258085"/>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r>
              <a:rPr lang="de-AT" dirty="0"/>
              <a:t>Fusszeile</a:t>
            </a:r>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de-AT" dirty="0"/>
              <a:t>SEITE </a:t>
            </a:r>
            <a:fld id="{BE3DC40E-DBBE-4E2D-9EEC-FBF0DA0E9179}" type="slidenum">
              <a:rPr lang="de-AT" smtClean="0"/>
              <a:pPr/>
              <a:t>‹Nr.›</a:t>
            </a:fld>
            <a:endParaRPr lang="de-AT"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fld id="{EF16FBD4-A1A0-4C0D-8ECA-591A550A295A}" type="datetime1">
              <a:rPr lang="de-AT" smtClean="0"/>
              <a:pPr/>
              <a:t>21.11.2023</a:t>
            </a:fld>
            <a:endParaRPr lang="de-AT"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12" name="Grafik 11">
            <a:extLst>
              <a:ext uri="{FF2B5EF4-FFF2-40B4-BE49-F238E27FC236}">
                <a16:creationId xmlns:a16="http://schemas.microsoft.com/office/drawing/2014/main" id="{229F41FE-2827-48CB-9F30-E0C597752410}"/>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7567613" y="5359721"/>
            <a:ext cx="1318058" cy="212131"/>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Lst>
  <p:transition>
    <p:fade/>
  </p:transition>
  <p:hf hd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boardservice.cent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3.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AT" sz="2800" dirty="0"/>
              <a:t>Herausforderungen und Anpassungsbedarf bei der Vergütungsberichterstattung</a:t>
            </a:r>
          </a:p>
        </p:txBody>
      </p:sp>
      <p:sp>
        <p:nvSpPr>
          <p:cNvPr id="7" name="Textplatzhalter 6"/>
          <p:cNvSpPr>
            <a:spLocks noGrp="1"/>
          </p:cNvSpPr>
          <p:nvPr>
            <p:ph type="body" sz="quarter" idx="11"/>
          </p:nvPr>
        </p:nvSpPr>
        <p:spPr>
          <a:xfrm>
            <a:off x="287338" y="2941638"/>
            <a:ext cx="4284662" cy="1775047"/>
          </a:xfrm>
        </p:spPr>
        <p:txBody>
          <a:bodyPr/>
          <a:lstStyle/>
          <a:p>
            <a:r>
              <a:rPr lang="de-AT" dirty="0"/>
              <a:t>Univ.-Ass. Alexander Hofer, LL.B., </a:t>
            </a:r>
            <a:r>
              <a:rPr lang="de-AT" dirty="0" err="1"/>
              <a:t>MSc</a:t>
            </a:r>
            <a:r>
              <a:rPr lang="de-AT" dirty="0"/>
              <a:t>.</a:t>
            </a:r>
          </a:p>
          <a:p>
            <a:r>
              <a:rPr lang="de-AT" dirty="0"/>
              <a:t>Abteilung für Unternehmensrechnung und Revision</a:t>
            </a:r>
          </a:p>
          <a:p>
            <a:r>
              <a:rPr lang="de-AT" dirty="0"/>
              <a:t>Board Service Center </a:t>
            </a:r>
            <a:r>
              <a:rPr lang="de-AT" dirty="0">
                <a:hlinkClick r:id="rId3"/>
              </a:rPr>
              <a:t>https://www.boardservice.center</a:t>
            </a:r>
            <a:endParaRPr lang="de-AT" dirty="0"/>
          </a:p>
          <a:p>
            <a:r>
              <a:rPr lang="de-AT" dirty="0"/>
              <a:t>Corporate </a:t>
            </a:r>
            <a:r>
              <a:rPr lang="de-AT" dirty="0" err="1"/>
              <a:t>Governance</a:t>
            </a:r>
            <a:r>
              <a:rPr lang="de-AT" dirty="0"/>
              <a:t> Monitor</a:t>
            </a:r>
          </a:p>
        </p:txBody>
      </p:sp>
      <p:sp>
        <p:nvSpPr>
          <p:cNvPr id="8" name="Textplatzhalter 7"/>
          <p:cNvSpPr>
            <a:spLocks noGrp="1"/>
          </p:cNvSpPr>
          <p:nvPr>
            <p:ph type="body" sz="quarter" idx="12"/>
          </p:nvPr>
        </p:nvSpPr>
        <p:spPr/>
        <p:txBody>
          <a:bodyPr/>
          <a:lstStyle/>
          <a:p>
            <a:r>
              <a:rPr lang="de-AT" dirty="0"/>
              <a:t>November 2023</a:t>
            </a:r>
          </a:p>
        </p:txBody>
      </p:sp>
    </p:spTree>
    <p:extLst>
      <p:ext uri="{BB962C8B-B14F-4D97-AF65-F5344CB8AC3E}">
        <p14:creationId xmlns:p14="http://schemas.microsoft.com/office/powerpoint/2010/main" val="19872310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CFA1DF0-8376-F17E-209E-AB3BD033B631}"/>
              </a:ext>
            </a:extLst>
          </p:cNvPr>
          <p:cNvSpPr>
            <a:spLocks noGrp="1"/>
          </p:cNvSpPr>
          <p:nvPr>
            <p:ph sz="half" idx="1"/>
          </p:nvPr>
        </p:nvSpPr>
        <p:spPr>
          <a:xfrm>
            <a:off x="462404" y="1344613"/>
            <a:ext cx="8541485" cy="3859212"/>
          </a:xfrm>
        </p:spPr>
        <p:txBody>
          <a:bodyPr/>
          <a:lstStyle/>
          <a:p>
            <a:r>
              <a:rPr lang="de-AT" dirty="0"/>
              <a:t>Gewährt oder geschuldet in Österreich</a:t>
            </a:r>
          </a:p>
        </p:txBody>
      </p:sp>
      <p:sp>
        <p:nvSpPr>
          <p:cNvPr id="4" name="Fußzeilenplatzhalter 3">
            <a:extLst>
              <a:ext uri="{FF2B5EF4-FFF2-40B4-BE49-F238E27FC236}">
                <a16:creationId xmlns:a16="http://schemas.microsoft.com/office/drawing/2014/main" id="{536008A8-2505-CBBA-0571-3EEECC1F4CAA}"/>
              </a:ext>
            </a:extLst>
          </p:cNvPr>
          <p:cNvSpPr>
            <a:spLocks noGrp="1"/>
          </p:cNvSpPr>
          <p:nvPr>
            <p:ph type="ftr" sz="quarter" idx="11"/>
          </p:nvPr>
        </p:nvSpPr>
        <p:spPr/>
        <p:txBody>
          <a:bodyPr/>
          <a:lstStyle/>
          <a:p>
            <a:r>
              <a:rPr lang="de-AT" dirty="0" err="1"/>
              <a:t>Fusszeile</a:t>
            </a:r>
            <a:endParaRPr lang="de-AT" dirty="0"/>
          </a:p>
        </p:txBody>
      </p:sp>
      <p:sp>
        <p:nvSpPr>
          <p:cNvPr id="5" name="Foliennummernplatzhalter 4">
            <a:extLst>
              <a:ext uri="{FF2B5EF4-FFF2-40B4-BE49-F238E27FC236}">
                <a16:creationId xmlns:a16="http://schemas.microsoft.com/office/drawing/2014/main" id="{7A32C927-6865-7F68-E057-DD3CF2849A0C}"/>
              </a:ext>
            </a:extLst>
          </p:cNvPr>
          <p:cNvSpPr>
            <a:spLocks noGrp="1"/>
          </p:cNvSpPr>
          <p:nvPr>
            <p:ph type="sldNum" sz="quarter" idx="12"/>
          </p:nvPr>
        </p:nvSpPr>
        <p:spPr/>
        <p:txBody>
          <a:bodyPr/>
          <a:lstStyle/>
          <a:p>
            <a:r>
              <a:rPr lang="de-AT"/>
              <a:t>SEITE </a:t>
            </a:r>
            <a:fld id="{BE3DC40E-DBBE-4E2D-9EEC-FBF0DA0E9179}" type="slidenum">
              <a:rPr lang="de-AT" smtClean="0"/>
              <a:t>10</a:t>
            </a:fld>
            <a:endParaRPr lang="de-AT" dirty="0"/>
          </a:p>
        </p:txBody>
      </p:sp>
      <p:sp>
        <p:nvSpPr>
          <p:cNvPr id="6" name="Titel 5">
            <a:extLst>
              <a:ext uri="{FF2B5EF4-FFF2-40B4-BE49-F238E27FC236}">
                <a16:creationId xmlns:a16="http://schemas.microsoft.com/office/drawing/2014/main" id="{DFADDD17-3A8C-A274-6B37-1842FB60B4DB}"/>
              </a:ext>
            </a:extLst>
          </p:cNvPr>
          <p:cNvSpPr>
            <a:spLocks noGrp="1"/>
          </p:cNvSpPr>
          <p:nvPr>
            <p:ph type="title"/>
          </p:nvPr>
        </p:nvSpPr>
        <p:spPr/>
        <p:txBody>
          <a:bodyPr/>
          <a:lstStyle/>
          <a:p>
            <a:r>
              <a:rPr lang="de-AT" dirty="0"/>
              <a:t>Herausforderungen und Kontroversen in der Vergütungsberichterstattung</a:t>
            </a:r>
          </a:p>
        </p:txBody>
      </p:sp>
      <p:pic>
        <p:nvPicPr>
          <p:cNvPr id="40" name="Grafik 39">
            <a:extLst>
              <a:ext uri="{FF2B5EF4-FFF2-40B4-BE49-F238E27FC236}">
                <a16:creationId xmlns:a16="http://schemas.microsoft.com/office/drawing/2014/main" id="{04581A9B-6364-F7B9-45C4-D2A926325219}"/>
              </a:ext>
            </a:extLst>
          </p:cNvPr>
          <p:cNvPicPr>
            <a:picLocks noChangeAspect="1"/>
          </p:cNvPicPr>
          <p:nvPr/>
        </p:nvPicPr>
        <p:blipFill>
          <a:blip r:embed="rId3"/>
          <a:stretch>
            <a:fillRect/>
          </a:stretch>
        </p:blipFill>
        <p:spPr>
          <a:xfrm>
            <a:off x="5074371" y="2109745"/>
            <a:ext cx="3752749" cy="1362875"/>
          </a:xfrm>
          <a:prstGeom prst="rect">
            <a:avLst/>
          </a:prstGeom>
        </p:spPr>
      </p:pic>
      <p:sp>
        <p:nvSpPr>
          <p:cNvPr id="43" name="Textfeld 42">
            <a:extLst>
              <a:ext uri="{FF2B5EF4-FFF2-40B4-BE49-F238E27FC236}">
                <a16:creationId xmlns:a16="http://schemas.microsoft.com/office/drawing/2014/main" id="{8CF45A6C-C188-F542-1E5B-C5D06F3BC7C2}"/>
              </a:ext>
            </a:extLst>
          </p:cNvPr>
          <p:cNvSpPr txBox="1"/>
          <p:nvPr/>
        </p:nvSpPr>
        <p:spPr>
          <a:xfrm>
            <a:off x="2264793" y="5527583"/>
            <a:ext cx="1200623" cy="142561"/>
          </a:xfrm>
          <a:prstGeom prst="rect">
            <a:avLst/>
          </a:prstGeom>
          <a:solidFill>
            <a:schemeClr val="bg1"/>
          </a:solidFill>
          <a:ln>
            <a:solidFill>
              <a:schemeClr val="bg1"/>
            </a:solidFill>
          </a:ln>
        </p:spPr>
        <p:txBody>
          <a:bodyPr wrap="square" rtlCol="0">
            <a:spAutoFit/>
          </a:bodyPr>
          <a:lstStyle/>
          <a:p>
            <a:endParaRPr lang="de-AT" dirty="0"/>
          </a:p>
        </p:txBody>
      </p:sp>
      <p:grpSp>
        <p:nvGrpSpPr>
          <p:cNvPr id="45" name="Gruppieren 44">
            <a:extLst>
              <a:ext uri="{FF2B5EF4-FFF2-40B4-BE49-F238E27FC236}">
                <a16:creationId xmlns:a16="http://schemas.microsoft.com/office/drawing/2014/main" id="{1E43710B-4A76-3335-5EE8-F5B9A066C170}"/>
              </a:ext>
            </a:extLst>
          </p:cNvPr>
          <p:cNvGrpSpPr/>
          <p:nvPr/>
        </p:nvGrpSpPr>
        <p:grpSpPr>
          <a:xfrm>
            <a:off x="1372630" y="4085586"/>
            <a:ext cx="6721032" cy="608597"/>
            <a:chOff x="399628" y="3791442"/>
            <a:chExt cx="6721032" cy="608597"/>
          </a:xfrm>
        </p:grpSpPr>
        <p:pic>
          <p:nvPicPr>
            <p:cNvPr id="42" name="Grafik 41">
              <a:extLst>
                <a:ext uri="{FF2B5EF4-FFF2-40B4-BE49-F238E27FC236}">
                  <a16:creationId xmlns:a16="http://schemas.microsoft.com/office/drawing/2014/main" id="{7178E9B8-08DE-44BA-76C0-BCAA510D964A}"/>
                </a:ext>
              </a:extLst>
            </p:cNvPr>
            <p:cNvPicPr>
              <a:picLocks noChangeAspect="1"/>
            </p:cNvPicPr>
            <p:nvPr/>
          </p:nvPicPr>
          <p:blipFill>
            <a:blip r:embed="rId4"/>
            <a:stretch>
              <a:fillRect/>
            </a:stretch>
          </p:blipFill>
          <p:spPr>
            <a:xfrm>
              <a:off x="399628" y="3791442"/>
              <a:ext cx="6721032" cy="608597"/>
            </a:xfrm>
            <a:prstGeom prst="rect">
              <a:avLst/>
            </a:prstGeom>
          </p:spPr>
        </p:pic>
        <p:sp>
          <p:nvSpPr>
            <p:cNvPr id="44" name="Rechteck 43">
              <a:extLst>
                <a:ext uri="{FF2B5EF4-FFF2-40B4-BE49-F238E27FC236}">
                  <a16:creationId xmlns:a16="http://schemas.microsoft.com/office/drawing/2014/main" id="{AAF8852F-49BB-27AC-3C0F-E69DE7A1071C}"/>
                </a:ext>
              </a:extLst>
            </p:cNvPr>
            <p:cNvSpPr/>
            <p:nvPr/>
          </p:nvSpPr>
          <p:spPr>
            <a:xfrm>
              <a:off x="399628" y="4267701"/>
              <a:ext cx="1185163" cy="1323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grpSp>
        <p:nvGrpSpPr>
          <p:cNvPr id="16" name="Gruppieren 15">
            <a:extLst>
              <a:ext uri="{FF2B5EF4-FFF2-40B4-BE49-F238E27FC236}">
                <a16:creationId xmlns:a16="http://schemas.microsoft.com/office/drawing/2014/main" id="{8C353760-8360-0180-C4B5-AD5BC456237C}"/>
              </a:ext>
            </a:extLst>
          </p:cNvPr>
          <p:cNvGrpSpPr/>
          <p:nvPr/>
        </p:nvGrpSpPr>
        <p:grpSpPr>
          <a:xfrm>
            <a:off x="459954" y="1904152"/>
            <a:ext cx="3609677" cy="1774060"/>
            <a:chOff x="1178011" y="1923230"/>
            <a:chExt cx="3609677" cy="1774060"/>
          </a:xfrm>
        </p:grpSpPr>
        <p:pic>
          <p:nvPicPr>
            <p:cNvPr id="20" name="Grafik 19">
              <a:extLst>
                <a:ext uri="{FF2B5EF4-FFF2-40B4-BE49-F238E27FC236}">
                  <a16:creationId xmlns:a16="http://schemas.microsoft.com/office/drawing/2014/main" id="{689C410B-62C7-E871-ACBD-2810C9738EA1}"/>
                </a:ext>
              </a:extLst>
            </p:cNvPr>
            <p:cNvPicPr>
              <a:picLocks noChangeAspect="1"/>
            </p:cNvPicPr>
            <p:nvPr/>
          </p:nvPicPr>
          <p:blipFill>
            <a:blip r:embed="rId5"/>
            <a:stretch>
              <a:fillRect/>
            </a:stretch>
          </p:blipFill>
          <p:spPr>
            <a:xfrm>
              <a:off x="2537137" y="1923230"/>
              <a:ext cx="2250551" cy="273655"/>
            </a:xfrm>
            <a:prstGeom prst="rect">
              <a:avLst/>
            </a:prstGeom>
          </p:spPr>
        </p:pic>
        <p:pic>
          <p:nvPicPr>
            <p:cNvPr id="11" name="Grafik 10">
              <a:extLst>
                <a:ext uri="{FF2B5EF4-FFF2-40B4-BE49-F238E27FC236}">
                  <a16:creationId xmlns:a16="http://schemas.microsoft.com/office/drawing/2014/main" id="{64D379FC-94A1-8578-B8B1-A37199A55115}"/>
                </a:ext>
              </a:extLst>
            </p:cNvPr>
            <p:cNvPicPr>
              <a:picLocks noChangeAspect="1"/>
            </p:cNvPicPr>
            <p:nvPr/>
          </p:nvPicPr>
          <p:blipFill rotWithShape="1">
            <a:blip r:embed="rId6"/>
            <a:srcRect l="254" t="9147" r="-1"/>
            <a:stretch/>
          </p:blipFill>
          <p:spPr>
            <a:xfrm>
              <a:off x="2537137" y="2293255"/>
              <a:ext cx="2250551" cy="1404035"/>
            </a:xfrm>
            <a:prstGeom prst="rect">
              <a:avLst/>
            </a:prstGeom>
          </p:spPr>
        </p:pic>
        <p:pic>
          <p:nvPicPr>
            <p:cNvPr id="15" name="Grafik 14">
              <a:extLst>
                <a:ext uri="{FF2B5EF4-FFF2-40B4-BE49-F238E27FC236}">
                  <a16:creationId xmlns:a16="http://schemas.microsoft.com/office/drawing/2014/main" id="{033E3893-B37C-4A7D-4BDE-11D0A5EB84D8}"/>
                </a:ext>
              </a:extLst>
            </p:cNvPr>
            <p:cNvPicPr>
              <a:picLocks noChangeAspect="1"/>
            </p:cNvPicPr>
            <p:nvPr/>
          </p:nvPicPr>
          <p:blipFill>
            <a:blip r:embed="rId7"/>
            <a:stretch>
              <a:fillRect/>
            </a:stretch>
          </p:blipFill>
          <p:spPr>
            <a:xfrm>
              <a:off x="1178011" y="2284163"/>
              <a:ext cx="1332554" cy="1413127"/>
            </a:xfrm>
            <a:prstGeom prst="rect">
              <a:avLst/>
            </a:prstGeom>
          </p:spPr>
        </p:pic>
      </p:grpSp>
    </p:spTree>
    <p:extLst>
      <p:ext uri="{BB962C8B-B14F-4D97-AF65-F5344CB8AC3E}">
        <p14:creationId xmlns:p14="http://schemas.microsoft.com/office/powerpoint/2010/main" val="487599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36008A8-2505-CBBA-0571-3EEECC1F4CAA}"/>
              </a:ext>
            </a:extLst>
          </p:cNvPr>
          <p:cNvSpPr>
            <a:spLocks noGrp="1"/>
          </p:cNvSpPr>
          <p:nvPr>
            <p:ph type="ftr" sz="quarter" idx="11"/>
          </p:nvPr>
        </p:nvSpPr>
        <p:spPr/>
        <p:txBody>
          <a:bodyPr/>
          <a:lstStyle/>
          <a:p>
            <a:r>
              <a:rPr lang="de-AT" dirty="0" err="1"/>
              <a:t>Fusszeile</a:t>
            </a:r>
            <a:endParaRPr lang="de-AT" dirty="0"/>
          </a:p>
        </p:txBody>
      </p:sp>
      <p:sp>
        <p:nvSpPr>
          <p:cNvPr id="5" name="Foliennummernplatzhalter 4">
            <a:extLst>
              <a:ext uri="{FF2B5EF4-FFF2-40B4-BE49-F238E27FC236}">
                <a16:creationId xmlns:a16="http://schemas.microsoft.com/office/drawing/2014/main" id="{7A32C927-6865-7F68-E057-DD3CF2849A0C}"/>
              </a:ext>
            </a:extLst>
          </p:cNvPr>
          <p:cNvSpPr>
            <a:spLocks noGrp="1"/>
          </p:cNvSpPr>
          <p:nvPr>
            <p:ph type="sldNum" sz="quarter" idx="12"/>
          </p:nvPr>
        </p:nvSpPr>
        <p:spPr/>
        <p:txBody>
          <a:bodyPr/>
          <a:lstStyle/>
          <a:p>
            <a:r>
              <a:rPr lang="de-AT"/>
              <a:t>SEITE </a:t>
            </a:r>
            <a:fld id="{BE3DC40E-DBBE-4E2D-9EEC-FBF0DA0E9179}" type="slidenum">
              <a:rPr lang="de-AT" smtClean="0"/>
              <a:t>11</a:t>
            </a:fld>
            <a:endParaRPr lang="de-AT" dirty="0"/>
          </a:p>
        </p:txBody>
      </p:sp>
      <p:sp>
        <p:nvSpPr>
          <p:cNvPr id="6" name="Titel 5">
            <a:extLst>
              <a:ext uri="{FF2B5EF4-FFF2-40B4-BE49-F238E27FC236}">
                <a16:creationId xmlns:a16="http://schemas.microsoft.com/office/drawing/2014/main" id="{DFADDD17-3A8C-A274-6B37-1842FB60B4DB}"/>
              </a:ext>
            </a:extLst>
          </p:cNvPr>
          <p:cNvSpPr>
            <a:spLocks noGrp="1"/>
          </p:cNvSpPr>
          <p:nvPr>
            <p:ph type="title"/>
          </p:nvPr>
        </p:nvSpPr>
        <p:spPr/>
        <p:txBody>
          <a:bodyPr/>
          <a:lstStyle/>
          <a:p>
            <a:r>
              <a:rPr lang="de-AT" dirty="0"/>
              <a:t>Herausforderungen und Kontroversen in der Vergütungsberichterstattung</a:t>
            </a:r>
          </a:p>
        </p:txBody>
      </p:sp>
      <p:grpSp>
        <p:nvGrpSpPr>
          <p:cNvPr id="34" name="Gruppieren 33">
            <a:extLst>
              <a:ext uri="{FF2B5EF4-FFF2-40B4-BE49-F238E27FC236}">
                <a16:creationId xmlns:a16="http://schemas.microsoft.com/office/drawing/2014/main" id="{01F6BF8D-BCF8-5D95-7AF4-90AA8AAFCB6F}"/>
              </a:ext>
            </a:extLst>
          </p:cNvPr>
          <p:cNvGrpSpPr/>
          <p:nvPr/>
        </p:nvGrpSpPr>
        <p:grpSpPr>
          <a:xfrm>
            <a:off x="1354557" y="2102372"/>
            <a:ext cx="2316398" cy="1627801"/>
            <a:chOff x="672702" y="3416304"/>
            <a:chExt cx="2224118" cy="1550011"/>
          </a:xfrm>
        </p:grpSpPr>
        <p:grpSp>
          <p:nvGrpSpPr>
            <p:cNvPr id="31" name="Gruppieren 30">
              <a:extLst>
                <a:ext uri="{FF2B5EF4-FFF2-40B4-BE49-F238E27FC236}">
                  <a16:creationId xmlns:a16="http://schemas.microsoft.com/office/drawing/2014/main" id="{91473499-F720-B464-3194-04E1824A42F2}"/>
                </a:ext>
              </a:extLst>
            </p:cNvPr>
            <p:cNvGrpSpPr/>
            <p:nvPr/>
          </p:nvGrpSpPr>
          <p:grpSpPr>
            <a:xfrm>
              <a:off x="672702" y="3861938"/>
              <a:ext cx="2224118" cy="1104377"/>
              <a:chOff x="672702" y="3861938"/>
              <a:chExt cx="2224118" cy="1104377"/>
            </a:xfrm>
          </p:grpSpPr>
          <p:pic>
            <p:nvPicPr>
              <p:cNvPr id="8" name="Grafik 7">
                <a:extLst>
                  <a:ext uri="{FF2B5EF4-FFF2-40B4-BE49-F238E27FC236}">
                    <a16:creationId xmlns:a16="http://schemas.microsoft.com/office/drawing/2014/main" id="{9FB4AEDC-66A3-D84B-4F6A-04777A8E6450}"/>
                  </a:ext>
                </a:extLst>
              </p:cNvPr>
              <p:cNvPicPr>
                <a:picLocks noChangeAspect="1"/>
              </p:cNvPicPr>
              <p:nvPr/>
            </p:nvPicPr>
            <p:blipFill>
              <a:blip r:embed="rId3"/>
              <a:stretch>
                <a:fillRect/>
              </a:stretch>
            </p:blipFill>
            <p:spPr>
              <a:xfrm>
                <a:off x="746215" y="3861938"/>
                <a:ext cx="1610291" cy="528928"/>
              </a:xfrm>
              <a:prstGeom prst="rect">
                <a:avLst/>
              </a:prstGeom>
            </p:spPr>
          </p:pic>
          <p:sp>
            <p:nvSpPr>
              <p:cNvPr id="28" name="Textfeld 27">
                <a:extLst>
                  <a:ext uri="{FF2B5EF4-FFF2-40B4-BE49-F238E27FC236}">
                    <a16:creationId xmlns:a16="http://schemas.microsoft.com/office/drawing/2014/main" id="{FA76F9E4-9719-D852-3206-5388C91D86C5}"/>
                  </a:ext>
                </a:extLst>
              </p:cNvPr>
              <p:cNvSpPr txBox="1"/>
              <p:nvPr/>
            </p:nvSpPr>
            <p:spPr>
              <a:xfrm>
                <a:off x="672702" y="4761167"/>
                <a:ext cx="2224118" cy="205148"/>
              </a:xfrm>
              <a:prstGeom prst="rect">
                <a:avLst/>
              </a:prstGeom>
              <a:noFill/>
              <a:ln>
                <a:solidFill>
                  <a:schemeClr val="tx1"/>
                </a:solidFill>
              </a:ln>
            </p:spPr>
            <p:txBody>
              <a:bodyPr wrap="square" rtlCol="0">
                <a:spAutoFit/>
              </a:bodyPr>
              <a:lstStyle/>
              <a:p>
                <a:r>
                  <a:rPr lang="de-AT" sz="800" dirty="0"/>
                  <a:t>LTIP: Laufzeit 2019-2021</a:t>
                </a:r>
                <a:endParaRPr lang="de-AT" sz="1200" dirty="0"/>
              </a:p>
            </p:txBody>
          </p:sp>
          <p:sp>
            <p:nvSpPr>
              <p:cNvPr id="30" name="Textfeld 29">
                <a:extLst>
                  <a:ext uri="{FF2B5EF4-FFF2-40B4-BE49-F238E27FC236}">
                    <a16:creationId xmlns:a16="http://schemas.microsoft.com/office/drawing/2014/main" id="{AB3BE461-0146-9C1D-243C-C8DFD17C400E}"/>
                  </a:ext>
                </a:extLst>
              </p:cNvPr>
              <p:cNvSpPr txBox="1"/>
              <p:nvPr/>
            </p:nvSpPr>
            <p:spPr>
              <a:xfrm>
                <a:off x="672702" y="4429823"/>
                <a:ext cx="2224118" cy="338554"/>
              </a:xfrm>
              <a:prstGeom prst="rect">
                <a:avLst/>
              </a:prstGeom>
              <a:noFill/>
              <a:ln>
                <a:solidFill>
                  <a:schemeClr val="tx1"/>
                </a:solidFill>
              </a:ln>
            </p:spPr>
            <p:txBody>
              <a:bodyPr wrap="square" rtlCol="0">
                <a:spAutoFit/>
              </a:bodyPr>
              <a:lstStyle/>
              <a:p>
                <a:r>
                  <a:rPr lang="de-AT" sz="800" dirty="0"/>
                  <a:t>STI: Auszahlungsbetrag aus Zahlungen</a:t>
                </a:r>
              </a:p>
              <a:p>
                <a:r>
                  <a:rPr lang="de-AT" sz="800" dirty="0"/>
                  <a:t>       für 2021 und Restzahlungen 2020</a:t>
                </a:r>
                <a:endParaRPr lang="de-AT" sz="1200" dirty="0"/>
              </a:p>
            </p:txBody>
          </p:sp>
        </p:grpSp>
        <p:pic>
          <p:nvPicPr>
            <p:cNvPr id="33" name="Grafik 32">
              <a:extLst>
                <a:ext uri="{FF2B5EF4-FFF2-40B4-BE49-F238E27FC236}">
                  <a16:creationId xmlns:a16="http://schemas.microsoft.com/office/drawing/2014/main" id="{A2BD2BDE-803A-80A8-241C-2ED35678B9E1}"/>
                </a:ext>
              </a:extLst>
            </p:cNvPr>
            <p:cNvPicPr>
              <a:picLocks noChangeAspect="1"/>
            </p:cNvPicPr>
            <p:nvPr/>
          </p:nvPicPr>
          <p:blipFill>
            <a:blip r:embed="rId4"/>
            <a:stretch>
              <a:fillRect/>
            </a:stretch>
          </p:blipFill>
          <p:spPr>
            <a:xfrm>
              <a:off x="746215" y="3416304"/>
              <a:ext cx="1810005" cy="357238"/>
            </a:xfrm>
            <a:prstGeom prst="rect">
              <a:avLst/>
            </a:prstGeom>
          </p:spPr>
        </p:pic>
      </p:grpSp>
      <p:pic>
        <p:nvPicPr>
          <p:cNvPr id="38" name="Grafik 37">
            <a:extLst>
              <a:ext uri="{FF2B5EF4-FFF2-40B4-BE49-F238E27FC236}">
                <a16:creationId xmlns:a16="http://schemas.microsoft.com/office/drawing/2014/main" id="{9E45D1B1-14C3-42F1-BB03-F5BCD60DB799}"/>
              </a:ext>
            </a:extLst>
          </p:cNvPr>
          <p:cNvPicPr>
            <a:picLocks noChangeAspect="1"/>
          </p:cNvPicPr>
          <p:nvPr/>
        </p:nvPicPr>
        <p:blipFill>
          <a:blip r:embed="rId5"/>
          <a:stretch>
            <a:fillRect/>
          </a:stretch>
        </p:blipFill>
        <p:spPr>
          <a:xfrm>
            <a:off x="2963282" y="4441933"/>
            <a:ext cx="3205751" cy="685259"/>
          </a:xfrm>
          <a:prstGeom prst="rect">
            <a:avLst/>
          </a:prstGeom>
        </p:spPr>
      </p:pic>
      <p:sp>
        <p:nvSpPr>
          <p:cNvPr id="43" name="Textfeld 42">
            <a:extLst>
              <a:ext uri="{FF2B5EF4-FFF2-40B4-BE49-F238E27FC236}">
                <a16:creationId xmlns:a16="http://schemas.microsoft.com/office/drawing/2014/main" id="{8CF45A6C-C188-F542-1E5B-C5D06F3BC7C2}"/>
              </a:ext>
            </a:extLst>
          </p:cNvPr>
          <p:cNvSpPr txBox="1"/>
          <p:nvPr/>
        </p:nvSpPr>
        <p:spPr>
          <a:xfrm>
            <a:off x="2264793" y="5527583"/>
            <a:ext cx="1200623" cy="142561"/>
          </a:xfrm>
          <a:prstGeom prst="rect">
            <a:avLst/>
          </a:prstGeom>
          <a:solidFill>
            <a:schemeClr val="bg1"/>
          </a:solidFill>
          <a:ln>
            <a:solidFill>
              <a:schemeClr val="bg1"/>
            </a:solidFill>
          </a:ln>
        </p:spPr>
        <p:txBody>
          <a:bodyPr wrap="square" rtlCol="0">
            <a:spAutoFit/>
          </a:bodyPr>
          <a:lstStyle/>
          <a:p>
            <a:endParaRPr lang="de-AT" dirty="0"/>
          </a:p>
        </p:txBody>
      </p:sp>
      <p:pic>
        <p:nvPicPr>
          <p:cNvPr id="7" name="Grafik 6">
            <a:extLst>
              <a:ext uri="{FF2B5EF4-FFF2-40B4-BE49-F238E27FC236}">
                <a16:creationId xmlns:a16="http://schemas.microsoft.com/office/drawing/2014/main" id="{665D06E4-C484-7C41-204E-767ACA5F65A1}"/>
              </a:ext>
            </a:extLst>
          </p:cNvPr>
          <p:cNvPicPr>
            <a:picLocks noChangeAspect="1"/>
          </p:cNvPicPr>
          <p:nvPr/>
        </p:nvPicPr>
        <p:blipFill>
          <a:blip r:embed="rId6"/>
          <a:stretch>
            <a:fillRect/>
          </a:stretch>
        </p:blipFill>
        <p:spPr>
          <a:xfrm>
            <a:off x="4733146" y="2517745"/>
            <a:ext cx="4043319" cy="608099"/>
          </a:xfrm>
          <a:prstGeom prst="rect">
            <a:avLst/>
          </a:prstGeom>
        </p:spPr>
      </p:pic>
      <p:sp>
        <p:nvSpPr>
          <p:cNvPr id="10" name="Inhaltsplatzhalter 1">
            <a:extLst>
              <a:ext uri="{FF2B5EF4-FFF2-40B4-BE49-F238E27FC236}">
                <a16:creationId xmlns:a16="http://schemas.microsoft.com/office/drawing/2014/main" id="{8B37A01A-5691-E9C6-BDC4-41ED362851F9}"/>
              </a:ext>
            </a:extLst>
          </p:cNvPr>
          <p:cNvSpPr txBox="1">
            <a:spLocks/>
          </p:cNvSpPr>
          <p:nvPr/>
        </p:nvSpPr>
        <p:spPr>
          <a:xfrm>
            <a:off x="1498049" y="3935356"/>
            <a:ext cx="6470194" cy="500589"/>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41312" indent="-2857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de-AT" dirty="0"/>
              <a:t>Einheitliche, verständliche und transparente Berichterstattung?</a:t>
            </a:r>
          </a:p>
        </p:txBody>
      </p:sp>
      <p:sp>
        <p:nvSpPr>
          <p:cNvPr id="2" name="Inhaltsplatzhalter 1">
            <a:extLst>
              <a:ext uri="{FF2B5EF4-FFF2-40B4-BE49-F238E27FC236}">
                <a16:creationId xmlns:a16="http://schemas.microsoft.com/office/drawing/2014/main" id="{1A0E9F35-16E2-23A0-F46C-1AEC90BE0FC3}"/>
              </a:ext>
            </a:extLst>
          </p:cNvPr>
          <p:cNvSpPr>
            <a:spLocks noGrp="1"/>
          </p:cNvSpPr>
          <p:nvPr>
            <p:ph sz="half" idx="1"/>
          </p:nvPr>
        </p:nvSpPr>
        <p:spPr>
          <a:xfrm>
            <a:off x="462404" y="1344613"/>
            <a:ext cx="4423703" cy="716847"/>
          </a:xfrm>
        </p:spPr>
        <p:txBody>
          <a:bodyPr/>
          <a:lstStyle/>
          <a:p>
            <a:r>
              <a:rPr lang="de-AT" dirty="0"/>
              <a:t>Gewährt oder geschuldet in Österreich</a:t>
            </a:r>
          </a:p>
        </p:txBody>
      </p:sp>
    </p:spTree>
    <p:extLst>
      <p:ext uri="{BB962C8B-B14F-4D97-AF65-F5344CB8AC3E}">
        <p14:creationId xmlns:p14="http://schemas.microsoft.com/office/powerpoint/2010/main" val="408562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C0B696C3-3ACA-740C-CA6D-D08984071901}"/>
              </a:ext>
            </a:extLst>
          </p:cNvPr>
          <p:cNvPicPr>
            <a:picLocks noGrp="1" noChangeAspect="1"/>
          </p:cNvPicPr>
          <p:nvPr>
            <p:ph sz="half" idx="1"/>
          </p:nvPr>
        </p:nvPicPr>
        <p:blipFill>
          <a:blip r:embed="rId2"/>
          <a:stretch>
            <a:fillRect/>
          </a:stretch>
        </p:blipFill>
        <p:spPr>
          <a:xfrm>
            <a:off x="462406" y="1098395"/>
            <a:ext cx="2846777" cy="1451298"/>
          </a:xfrm>
          <a:prstGeom prst="rect">
            <a:avLst/>
          </a:prstGeom>
        </p:spPr>
      </p:pic>
      <p:sp>
        <p:nvSpPr>
          <p:cNvPr id="4" name="Fußzeilenplatzhalter 3">
            <a:extLst>
              <a:ext uri="{FF2B5EF4-FFF2-40B4-BE49-F238E27FC236}">
                <a16:creationId xmlns:a16="http://schemas.microsoft.com/office/drawing/2014/main" id="{8E37AE34-4CB1-853E-416A-5DD96B8E36F4}"/>
              </a:ext>
            </a:extLst>
          </p:cNvPr>
          <p:cNvSpPr>
            <a:spLocks noGrp="1"/>
          </p:cNvSpPr>
          <p:nvPr>
            <p:ph type="ftr" sz="quarter" idx="11"/>
          </p:nvPr>
        </p:nvSpPr>
        <p:spPr/>
        <p:txBody>
          <a:bodyPr/>
          <a:lstStyle/>
          <a:p>
            <a:endParaRPr lang="de-AT" dirty="0"/>
          </a:p>
        </p:txBody>
      </p:sp>
      <p:sp>
        <p:nvSpPr>
          <p:cNvPr id="5" name="Foliennummernplatzhalter 4">
            <a:extLst>
              <a:ext uri="{FF2B5EF4-FFF2-40B4-BE49-F238E27FC236}">
                <a16:creationId xmlns:a16="http://schemas.microsoft.com/office/drawing/2014/main" id="{2EF433B6-05AB-A36C-7AE5-EDC2D80051FC}"/>
              </a:ext>
            </a:extLst>
          </p:cNvPr>
          <p:cNvSpPr>
            <a:spLocks noGrp="1"/>
          </p:cNvSpPr>
          <p:nvPr>
            <p:ph type="sldNum" sz="quarter" idx="12"/>
          </p:nvPr>
        </p:nvSpPr>
        <p:spPr/>
        <p:txBody>
          <a:bodyPr/>
          <a:lstStyle/>
          <a:p>
            <a:r>
              <a:rPr lang="de-AT"/>
              <a:t>SEITE </a:t>
            </a:r>
            <a:fld id="{BE3DC40E-DBBE-4E2D-9EEC-FBF0DA0E9179}" type="slidenum">
              <a:rPr lang="de-AT" smtClean="0"/>
              <a:t>12</a:t>
            </a:fld>
            <a:endParaRPr lang="de-AT" dirty="0"/>
          </a:p>
        </p:txBody>
      </p:sp>
      <p:sp>
        <p:nvSpPr>
          <p:cNvPr id="6" name="Titel 5">
            <a:extLst>
              <a:ext uri="{FF2B5EF4-FFF2-40B4-BE49-F238E27FC236}">
                <a16:creationId xmlns:a16="http://schemas.microsoft.com/office/drawing/2014/main" id="{417FFB9D-75F4-6286-0797-E1E344C83887}"/>
              </a:ext>
            </a:extLst>
          </p:cNvPr>
          <p:cNvSpPr>
            <a:spLocks noGrp="1"/>
          </p:cNvSpPr>
          <p:nvPr>
            <p:ph type="title"/>
          </p:nvPr>
        </p:nvSpPr>
        <p:spPr/>
        <p:txBody>
          <a:bodyPr>
            <a:normAutofit/>
          </a:bodyPr>
          <a:lstStyle/>
          <a:p>
            <a:r>
              <a:rPr lang="de-AT" dirty="0"/>
              <a:t>Handlungsbedarf – </a:t>
            </a:r>
            <a:br>
              <a:rPr lang="de-AT" dirty="0"/>
            </a:br>
            <a:r>
              <a:rPr lang="de-AT" dirty="0"/>
              <a:t>Mögliche Ausweisvarianten LTI</a:t>
            </a:r>
          </a:p>
        </p:txBody>
      </p:sp>
      <p:pic>
        <p:nvPicPr>
          <p:cNvPr id="18" name="Grafik 17">
            <a:extLst>
              <a:ext uri="{FF2B5EF4-FFF2-40B4-BE49-F238E27FC236}">
                <a16:creationId xmlns:a16="http://schemas.microsoft.com/office/drawing/2014/main" id="{D42392CE-0A36-DE5E-D673-BAA82DA2C8CA}"/>
              </a:ext>
            </a:extLst>
          </p:cNvPr>
          <p:cNvPicPr>
            <a:picLocks noChangeAspect="1"/>
          </p:cNvPicPr>
          <p:nvPr/>
        </p:nvPicPr>
        <p:blipFill>
          <a:blip r:embed="rId3"/>
          <a:stretch>
            <a:fillRect/>
          </a:stretch>
        </p:blipFill>
        <p:spPr>
          <a:xfrm>
            <a:off x="462407" y="4498641"/>
            <a:ext cx="8529193" cy="869109"/>
          </a:xfrm>
          <a:prstGeom prst="rect">
            <a:avLst/>
          </a:prstGeom>
        </p:spPr>
      </p:pic>
      <p:pic>
        <p:nvPicPr>
          <p:cNvPr id="20" name="Grafik 19">
            <a:extLst>
              <a:ext uri="{FF2B5EF4-FFF2-40B4-BE49-F238E27FC236}">
                <a16:creationId xmlns:a16="http://schemas.microsoft.com/office/drawing/2014/main" id="{09C97C30-620F-4871-0C87-BD1CC8D5436D}"/>
              </a:ext>
            </a:extLst>
          </p:cNvPr>
          <p:cNvPicPr>
            <a:picLocks noChangeAspect="1"/>
          </p:cNvPicPr>
          <p:nvPr/>
        </p:nvPicPr>
        <p:blipFill>
          <a:blip r:embed="rId4"/>
          <a:stretch>
            <a:fillRect/>
          </a:stretch>
        </p:blipFill>
        <p:spPr>
          <a:xfrm>
            <a:off x="462406" y="3554621"/>
            <a:ext cx="8529194" cy="869109"/>
          </a:xfrm>
          <a:prstGeom prst="rect">
            <a:avLst/>
          </a:prstGeom>
        </p:spPr>
      </p:pic>
      <p:pic>
        <p:nvPicPr>
          <p:cNvPr id="24" name="Grafik 23">
            <a:extLst>
              <a:ext uri="{FF2B5EF4-FFF2-40B4-BE49-F238E27FC236}">
                <a16:creationId xmlns:a16="http://schemas.microsoft.com/office/drawing/2014/main" id="{CFD7D9AB-DF1D-0ED8-6779-B6D448E33F65}"/>
              </a:ext>
            </a:extLst>
          </p:cNvPr>
          <p:cNvPicPr>
            <a:picLocks noChangeAspect="1"/>
          </p:cNvPicPr>
          <p:nvPr/>
        </p:nvPicPr>
        <p:blipFill>
          <a:blip r:embed="rId5"/>
          <a:stretch>
            <a:fillRect/>
          </a:stretch>
        </p:blipFill>
        <p:spPr>
          <a:xfrm>
            <a:off x="462406" y="2610601"/>
            <a:ext cx="8529193" cy="869109"/>
          </a:xfrm>
          <a:prstGeom prst="rect">
            <a:avLst/>
          </a:prstGeom>
        </p:spPr>
      </p:pic>
      <p:sp>
        <p:nvSpPr>
          <p:cNvPr id="2" name="Textfeld 1">
            <a:extLst>
              <a:ext uri="{FF2B5EF4-FFF2-40B4-BE49-F238E27FC236}">
                <a16:creationId xmlns:a16="http://schemas.microsoft.com/office/drawing/2014/main" id="{B14DC25F-F21A-AF92-8975-06409EE262BA}"/>
              </a:ext>
            </a:extLst>
          </p:cNvPr>
          <p:cNvSpPr txBox="1"/>
          <p:nvPr/>
        </p:nvSpPr>
        <p:spPr>
          <a:xfrm>
            <a:off x="3812326" y="1526979"/>
            <a:ext cx="5179273" cy="600164"/>
          </a:xfrm>
          <a:prstGeom prst="rect">
            <a:avLst/>
          </a:prstGeom>
          <a:noFill/>
        </p:spPr>
        <p:txBody>
          <a:bodyPr wrap="square" rtlCol="0">
            <a:spAutoFit/>
          </a:bodyPr>
          <a:lstStyle/>
          <a:p>
            <a:r>
              <a:rPr lang="de-AT" sz="1100" dirty="0"/>
              <a:t>Hofer/</a:t>
            </a:r>
            <a:r>
              <a:rPr lang="de-AT" sz="1100" dirty="0" err="1"/>
              <a:t>Rohatschek</a:t>
            </a:r>
            <a:r>
              <a:rPr lang="de-AT" sz="1100" dirty="0"/>
              <a:t>/</a:t>
            </a:r>
            <a:r>
              <a:rPr lang="de-AT" sz="1100" dirty="0" err="1"/>
              <a:t>Grufeneder</a:t>
            </a:r>
            <a:r>
              <a:rPr lang="de-AT" sz="1100" dirty="0"/>
              <a:t> (2023), Herausforderungen bei der Berichterstattung über die „gewährte oder geschuldete“ Vorstandsvergütung, WPG 11/2023, S. 639</a:t>
            </a:r>
          </a:p>
        </p:txBody>
      </p:sp>
    </p:spTree>
    <p:extLst>
      <p:ext uri="{BB962C8B-B14F-4D97-AF65-F5344CB8AC3E}">
        <p14:creationId xmlns:p14="http://schemas.microsoft.com/office/powerpoint/2010/main" val="427038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F712334F-210F-4628-BC4B-64BA8EFFA9F1}"/>
              </a:ext>
            </a:extLst>
          </p:cNvPr>
          <p:cNvGraphicFramePr>
            <a:graphicFrameLocks/>
          </p:cNvGraphicFramePr>
          <p:nvPr>
            <p:extLst>
              <p:ext uri="{D42A27DB-BD31-4B8C-83A1-F6EECF244321}">
                <p14:modId xmlns:p14="http://schemas.microsoft.com/office/powerpoint/2010/main" val="1388119282"/>
              </p:ext>
            </p:extLst>
          </p:nvPr>
        </p:nvGraphicFramePr>
        <p:xfrm>
          <a:off x="156349" y="2775628"/>
          <a:ext cx="4305038" cy="2370550"/>
        </p:xfrm>
        <a:graphic>
          <a:graphicData uri="http://schemas.openxmlformats.org/drawingml/2006/chart">
            <c:chart xmlns:c="http://schemas.openxmlformats.org/drawingml/2006/chart" xmlns:r="http://schemas.openxmlformats.org/officeDocument/2006/relationships" r:id="rId3"/>
          </a:graphicData>
        </a:graphic>
      </p:graphicFrame>
      <p:sp>
        <p:nvSpPr>
          <p:cNvPr id="2" name="Inhaltsplatzhalter 1">
            <a:extLst>
              <a:ext uri="{FF2B5EF4-FFF2-40B4-BE49-F238E27FC236}">
                <a16:creationId xmlns:a16="http://schemas.microsoft.com/office/drawing/2014/main" id="{E5227AD0-E090-1483-5F7E-5CCBCFA8C56F}"/>
              </a:ext>
            </a:extLst>
          </p:cNvPr>
          <p:cNvSpPr>
            <a:spLocks noGrp="1"/>
          </p:cNvSpPr>
          <p:nvPr>
            <p:ph idx="1"/>
          </p:nvPr>
        </p:nvSpPr>
        <p:spPr>
          <a:xfrm>
            <a:off x="548078" y="1292273"/>
            <a:ext cx="7759644" cy="3853905"/>
          </a:xfrm>
        </p:spPr>
        <p:txBody>
          <a:bodyPr/>
          <a:lstStyle/>
          <a:p>
            <a:r>
              <a:rPr lang="de-AT" dirty="0"/>
              <a:t>Say on Pay</a:t>
            </a:r>
          </a:p>
          <a:p>
            <a:pPr lvl="1"/>
            <a:r>
              <a:rPr lang="de-AT" dirty="0"/>
              <a:t>Im Gegensatz zu Deutschland in Österreich neuere Entwicklung</a:t>
            </a:r>
          </a:p>
          <a:p>
            <a:pPr lvl="1"/>
            <a:r>
              <a:rPr lang="de-AT" dirty="0"/>
              <a:t>Durchwegs hohe Zustimmungsquoten</a:t>
            </a:r>
          </a:p>
          <a:p>
            <a:pPr lvl="1"/>
            <a:r>
              <a:rPr lang="de-AT" dirty="0"/>
              <a:t>Einfluss der Aktionärsstruktur in Österreich</a:t>
            </a:r>
          </a:p>
          <a:p>
            <a:endParaRPr lang="de-AT" dirty="0"/>
          </a:p>
        </p:txBody>
      </p:sp>
      <p:cxnSp>
        <p:nvCxnSpPr>
          <p:cNvPr id="9" name="Gerader Verbinder 8">
            <a:extLst>
              <a:ext uri="{FF2B5EF4-FFF2-40B4-BE49-F238E27FC236}">
                <a16:creationId xmlns:a16="http://schemas.microsoft.com/office/drawing/2014/main" id="{5B05C4F2-7E5B-8246-59B6-4FB4A0F6A4CD}"/>
              </a:ext>
            </a:extLst>
          </p:cNvPr>
          <p:cNvCxnSpPr>
            <a:cxnSpLocks/>
          </p:cNvCxnSpPr>
          <p:nvPr/>
        </p:nvCxnSpPr>
        <p:spPr>
          <a:xfrm>
            <a:off x="1021117" y="3642852"/>
            <a:ext cx="0" cy="120776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 name="Fußzeilenplatzhalter 2">
            <a:extLst>
              <a:ext uri="{FF2B5EF4-FFF2-40B4-BE49-F238E27FC236}">
                <a16:creationId xmlns:a16="http://schemas.microsoft.com/office/drawing/2014/main" id="{F726A1EE-98DE-0DE2-419D-80D2D75362D7}"/>
              </a:ext>
            </a:extLst>
          </p:cNvPr>
          <p:cNvSpPr>
            <a:spLocks noGrp="1"/>
          </p:cNvSpPr>
          <p:nvPr>
            <p:ph type="ftr" sz="quarter" idx="11"/>
          </p:nvPr>
        </p:nvSpPr>
        <p:spPr/>
        <p:txBody>
          <a:bodyPr/>
          <a:lstStyle/>
          <a:p>
            <a:r>
              <a:rPr lang="de-AT" dirty="0" err="1"/>
              <a:t>Fusszeile</a:t>
            </a:r>
            <a:endParaRPr lang="de-AT" dirty="0"/>
          </a:p>
        </p:txBody>
      </p:sp>
      <p:sp>
        <p:nvSpPr>
          <p:cNvPr id="4" name="Foliennummernplatzhalter 3">
            <a:extLst>
              <a:ext uri="{FF2B5EF4-FFF2-40B4-BE49-F238E27FC236}">
                <a16:creationId xmlns:a16="http://schemas.microsoft.com/office/drawing/2014/main" id="{1BA61327-C532-F571-D97D-1246D9D971FD}"/>
              </a:ext>
            </a:extLst>
          </p:cNvPr>
          <p:cNvSpPr>
            <a:spLocks noGrp="1"/>
          </p:cNvSpPr>
          <p:nvPr>
            <p:ph type="sldNum" sz="quarter" idx="12"/>
          </p:nvPr>
        </p:nvSpPr>
        <p:spPr/>
        <p:txBody>
          <a:bodyPr/>
          <a:lstStyle/>
          <a:p>
            <a:r>
              <a:rPr lang="de-AT"/>
              <a:t>SEITE </a:t>
            </a:r>
            <a:fld id="{BE3DC40E-DBBE-4E2D-9EEC-FBF0DA0E9179}" type="slidenum">
              <a:rPr lang="de-AT" smtClean="0"/>
              <a:t>13</a:t>
            </a:fld>
            <a:endParaRPr lang="de-AT" dirty="0"/>
          </a:p>
        </p:txBody>
      </p:sp>
      <p:sp>
        <p:nvSpPr>
          <p:cNvPr id="5" name="Titel 4">
            <a:extLst>
              <a:ext uri="{FF2B5EF4-FFF2-40B4-BE49-F238E27FC236}">
                <a16:creationId xmlns:a16="http://schemas.microsoft.com/office/drawing/2014/main" id="{7D1B55C6-F5EE-3968-D1C6-663571F46394}"/>
              </a:ext>
            </a:extLst>
          </p:cNvPr>
          <p:cNvSpPr>
            <a:spLocks noGrp="1"/>
          </p:cNvSpPr>
          <p:nvPr>
            <p:ph type="title"/>
          </p:nvPr>
        </p:nvSpPr>
        <p:spPr/>
        <p:txBody>
          <a:bodyPr/>
          <a:lstStyle/>
          <a:p>
            <a:r>
              <a:rPr lang="de-AT" dirty="0"/>
              <a:t>Herausforderungen und Kontroversen in der Vergütungsberichterstattung</a:t>
            </a:r>
          </a:p>
        </p:txBody>
      </p:sp>
      <p:graphicFrame>
        <p:nvGraphicFramePr>
          <p:cNvPr id="6" name="Diagramm 5">
            <a:extLst>
              <a:ext uri="{FF2B5EF4-FFF2-40B4-BE49-F238E27FC236}">
                <a16:creationId xmlns:a16="http://schemas.microsoft.com/office/drawing/2014/main" id="{480F113A-CCA3-83A7-4439-0ADE51CC17E5}"/>
              </a:ext>
            </a:extLst>
          </p:cNvPr>
          <p:cNvGraphicFramePr>
            <a:graphicFrameLocks/>
          </p:cNvGraphicFramePr>
          <p:nvPr>
            <p:extLst>
              <p:ext uri="{D42A27DB-BD31-4B8C-83A1-F6EECF244321}">
                <p14:modId xmlns:p14="http://schemas.microsoft.com/office/powerpoint/2010/main" val="3480027601"/>
              </p:ext>
            </p:extLst>
          </p:nvPr>
        </p:nvGraphicFramePr>
        <p:xfrm>
          <a:off x="4518560" y="2775628"/>
          <a:ext cx="4556025" cy="2735084"/>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Gerader Verbinder 17">
            <a:extLst>
              <a:ext uri="{FF2B5EF4-FFF2-40B4-BE49-F238E27FC236}">
                <a16:creationId xmlns:a16="http://schemas.microsoft.com/office/drawing/2014/main" id="{7EDDC9D4-1412-83FD-3799-33B258C37843}"/>
              </a:ext>
            </a:extLst>
          </p:cNvPr>
          <p:cNvCxnSpPr>
            <a:cxnSpLocks/>
          </p:cNvCxnSpPr>
          <p:nvPr/>
        </p:nvCxnSpPr>
        <p:spPr>
          <a:xfrm>
            <a:off x="3037752" y="3707102"/>
            <a:ext cx="0" cy="114351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BB70E84D-A54A-48CC-EC07-2993FAB7C28A}"/>
              </a:ext>
            </a:extLst>
          </p:cNvPr>
          <p:cNvCxnSpPr>
            <a:cxnSpLocks/>
          </p:cNvCxnSpPr>
          <p:nvPr/>
        </p:nvCxnSpPr>
        <p:spPr>
          <a:xfrm>
            <a:off x="3319429" y="3698789"/>
            <a:ext cx="0" cy="115183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D0DEE6C9-CCC1-44F8-A4C6-655FDCCE41C3}"/>
              </a:ext>
            </a:extLst>
          </p:cNvPr>
          <p:cNvCxnSpPr>
            <a:cxnSpLocks/>
          </p:cNvCxnSpPr>
          <p:nvPr/>
        </p:nvCxnSpPr>
        <p:spPr>
          <a:xfrm>
            <a:off x="1310313" y="3642852"/>
            <a:ext cx="0" cy="1207767"/>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9568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idx="4294967295"/>
          </p:nvPr>
        </p:nvSpPr>
        <p:spPr>
          <a:xfrm>
            <a:off x="462407" y="301626"/>
            <a:ext cx="6990906" cy="496799"/>
          </a:xfrm>
        </p:spPr>
        <p:txBody>
          <a:bodyPr/>
          <a:lstStyle/>
          <a:p>
            <a:r>
              <a:rPr lang="de-AT" dirty="0"/>
              <a:t> </a:t>
            </a:r>
          </a:p>
        </p:txBody>
      </p:sp>
      <p:sp>
        <p:nvSpPr>
          <p:cNvPr id="4" name="Fußzeilenplatzhalter 3"/>
          <p:cNvSpPr>
            <a:spLocks noGrp="1"/>
          </p:cNvSpPr>
          <p:nvPr>
            <p:ph type="ftr" sz="quarter" idx="12"/>
          </p:nvPr>
        </p:nvSpPr>
        <p:spPr/>
        <p:txBody>
          <a:bodyPr/>
          <a:lstStyle/>
          <a:p>
            <a:r>
              <a:rPr lang="de-AT" dirty="0"/>
              <a:t>Fusszeile</a:t>
            </a:r>
          </a:p>
        </p:txBody>
      </p:sp>
      <p:sp>
        <p:nvSpPr>
          <p:cNvPr id="3" name="Foliennummernplatzhalter 2"/>
          <p:cNvSpPr>
            <a:spLocks noGrp="1"/>
          </p:cNvSpPr>
          <p:nvPr>
            <p:ph type="sldNum" sz="quarter" idx="13"/>
          </p:nvPr>
        </p:nvSpPr>
        <p:spPr/>
        <p:txBody>
          <a:bodyPr/>
          <a:lstStyle/>
          <a:p>
            <a:r>
              <a:rPr lang="de-AT" dirty="0"/>
              <a:t>Seite </a:t>
            </a:r>
            <a:fld id="{680737D9-CC42-4855-ABAC-B759A1A9D624}" type="slidenum">
              <a:rPr lang="de-AT" smtClean="0"/>
              <a:pPr/>
              <a:t>14</a:t>
            </a:fld>
            <a:endParaRPr lang="de-AT" dirty="0"/>
          </a:p>
        </p:txBody>
      </p:sp>
      <p:sp>
        <p:nvSpPr>
          <p:cNvPr id="2" name="Textplatzhalter 3">
            <a:extLst>
              <a:ext uri="{FF2B5EF4-FFF2-40B4-BE49-F238E27FC236}">
                <a16:creationId xmlns:a16="http://schemas.microsoft.com/office/drawing/2014/main" id="{A8359D10-E9B8-AADF-15D8-DB3F16CAE451}"/>
              </a:ext>
            </a:extLst>
          </p:cNvPr>
          <p:cNvSpPr txBox="1">
            <a:spLocks/>
          </p:cNvSpPr>
          <p:nvPr/>
        </p:nvSpPr>
        <p:spPr bwMode="auto">
          <a:xfrm>
            <a:off x="1618593" y="2857500"/>
            <a:ext cx="2576513" cy="1726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defPPr>
              <a:defRPr lang="en-US"/>
            </a:defPPr>
            <a:lvl1pPr algn="l" rtl="0" eaLnBrk="0" fontAlgn="base" hangingPunct="0">
              <a:lnSpc>
                <a:spcPct val="100000"/>
              </a:lnSpc>
              <a:spcBef>
                <a:spcPct val="50000"/>
              </a:spcBef>
              <a:spcAft>
                <a:spcPct val="0"/>
              </a:spcAft>
              <a:buClrTx/>
              <a:buFontTx/>
              <a:buNone/>
              <a:defRPr sz="800" kern="1200">
                <a:solidFill>
                  <a:schemeClr val="tx1"/>
                </a:solidFill>
                <a:latin typeface="Arial" charset="0"/>
                <a:ea typeface="ＭＳ Ｐゴシック" pitchFamily="52" charset="-128"/>
                <a:cs typeface="+mn-cs"/>
              </a:defRPr>
            </a:lvl1pPr>
            <a:lvl2pPr marL="742950" indent="-285750" algn="l" rtl="0" eaLnBrk="0" fontAlgn="base" hangingPunct="0">
              <a:lnSpc>
                <a:spcPct val="160000"/>
              </a:lnSpc>
              <a:spcBef>
                <a:spcPct val="20000"/>
              </a:spcBef>
              <a:spcAft>
                <a:spcPct val="0"/>
              </a:spcAft>
              <a:buClr>
                <a:srgbClr val="A20D30"/>
              </a:buClr>
              <a:buChar char="—"/>
              <a:defRPr sz="1600" kern="1200">
                <a:solidFill>
                  <a:schemeClr val="tx1"/>
                </a:solidFill>
                <a:latin typeface="Arial" charset="0"/>
                <a:ea typeface="ＭＳ Ｐゴシック" pitchFamily="34" charset="-128"/>
                <a:cs typeface="+mn-cs"/>
              </a:defRPr>
            </a:lvl2pPr>
            <a:lvl3pPr marL="1143000" indent="-228600" algn="l" rtl="0" eaLnBrk="0" fontAlgn="base" hangingPunct="0">
              <a:lnSpc>
                <a:spcPct val="160000"/>
              </a:lnSpc>
              <a:spcBef>
                <a:spcPct val="20000"/>
              </a:spcBef>
              <a:spcAft>
                <a:spcPct val="0"/>
              </a:spcAft>
              <a:buChar char="•"/>
              <a:defRPr sz="1600" kern="1200">
                <a:solidFill>
                  <a:schemeClr val="tx1"/>
                </a:solidFill>
                <a:latin typeface="Arial" charset="0"/>
                <a:ea typeface="ＭＳ Ｐゴシック" pitchFamily="34" charset="-128"/>
                <a:cs typeface="+mn-cs"/>
              </a:defRPr>
            </a:lvl3pPr>
            <a:lvl4pPr marL="1600200" indent="-228600" algn="l" rtl="0" eaLnBrk="0" fontAlgn="base" hangingPunct="0">
              <a:lnSpc>
                <a:spcPct val="160000"/>
              </a:lnSpc>
              <a:spcBef>
                <a:spcPct val="20000"/>
              </a:spcBef>
              <a:spcAft>
                <a:spcPct val="0"/>
              </a:spcAft>
              <a:buChar char="•"/>
              <a:defRPr sz="1600" kern="1200">
                <a:solidFill>
                  <a:schemeClr val="tx1"/>
                </a:solidFill>
                <a:latin typeface="Arial" charset="0"/>
                <a:ea typeface="ＭＳ Ｐゴシック" pitchFamily="34" charset="-128"/>
                <a:cs typeface="+mn-cs"/>
              </a:defRPr>
            </a:lvl4pPr>
            <a:lvl5pPr marL="2057400" indent="-228600" algn="l" rtl="0" eaLnBrk="0" fontAlgn="base" hangingPunct="0">
              <a:lnSpc>
                <a:spcPct val="160000"/>
              </a:lnSpc>
              <a:spcBef>
                <a:spcPct val="20000"/>
              </a:spcBef>
              <a:spcAft>
                <a:spcPct val="0"/>
              </a:spcAft>
              <a:buChar char="•"/>
              <a:defRPr sz="16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lnSpc>
                <a:spcPct val="160000"/>
              </a:lnSpc>
              <a:spcBef>
                <a:spcPct val="20000"/>
              </a:spcBef>
              <a:spcAft>
                <a:spcPct val="0"/>
              </a:spcAft>
              <a:buChar char="•"/>
              <a:defRPr sz="16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lnSpc>
                <a:spcPct val="160000"/>
              </a:lnSpc>
              <a:spcBef>
                <a:spcPct val="20000"/>
              </a:spcBef>
              <a:spcAft>
                <a:spcPct val="0"/>
              </a:spcAft>
              <a:buChar char="•"/>
              <a:defRPr sz="16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lnSpc>
                <a:spcPct val="160000"/>
              </a:lnSpc>
              <a:spcBef>
                <a:spcPct val="20000"/>
              </a:spcBef>
              <a:spcAft>
                <a:spcPct val="0"/>
              </a:spcAft>
              <a:buChar char="•"/>
              <a:defRPr sz="16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lnSpc>
                <a:spcPct val="160000"/>
              </a:lnSpc>
              <a:spcBef>
                <a:spcPct val="20000"/>
              </a:spcBef>
              <a:spcAft>
                <a:spcPct val="0"/>
              </a:spcAft>
              <a:buChar char="•"/>
              <a:defRPr sz="1600" kern="1200">
                <a:solidFill>
                  <a:schemeClr val="tx1"/>
                </a:solidFill>
                <a:latin typeface="Arial" charset="0"/>
                <a:ea typeface="ＭＳ Ｐゴシック" pitchFamily="34" charset="-128"/>
                <a:cs typeface="+mn-cs"/>
              </a:defRPr>
            </a:lvl9pPr>
          </a:lstStyle>
          <a:p>
            <a:pPr>
              <a:buClr>
                <a:schemeClr val="accent3"/>
              </a:buClr>
              <a:defRPr/>
            </a:pPr>
            <a:r>
              <a:rPr lang="de-DE" sz="1050" b="1" dirty="0">
                <a:latin typeface="Arial" panose="020B0604020202020204" pitchFamily="34" charset="0"/>
                <a:cs typeface="Arial" panose="020B0604020202020204" pitchFamily="34" charset="0"/>
              </a:rPr>
              <a:t>Univ.-Ass. Alexander Hofer, LL.B. </a:t>
            </a:r>
            <a:r>
              <a:rPr lang="de-DE" sz="1050" b="1" dirty="0" err="1">
                <a:latin typeface="Arial" panose="020B0604020202020204" pitchFamily="34" charset="0"/>
                <a:cs typeface="Arial" panose="020B0604020202020204" pitchFamily="34" charset="0"/>
              </a:rPr>
              <a:t>MSc</a:t>
            </a:r>
            <a:r>
              <a:rPr lang="de-DE" sz="1050" b="1" dirty="0">
                <a:latin typeface="Arial" panose="020B0604020202020204" pitchFamily="34" charset="0"/>
                <a:cs typeface="Arial" panose="020B0604020202020204" pitchFamily="34" charset="0"/>
              </a:rPr>
              <a:t>.</a:t>
            </a:r>
          </a:p>
          <a:p>
            <a:pPr>
              <a:buClr>
                <a:schemeClr val="accent3"/>
              </a:buClr>
              <a:defRPr/>
            </a:pPr>
            <a:r>
              <a:rPr lang="de-DE" sz="1050" dirty="0">
                <a:latin typeface="Arial" panose="020B0604020202020204" pitchFamily="34" charset="0"/>
                <a:ea typeface="+mn-ea"/>
                <a:cs typeface="Arial" panose="020B0604020202020204" pitchFamily="34" charset="0"/>
              </a:rPr>
              <a:t>alexander.hofer@wu.ac.at</a:t>
            </a:r>
          </a:p>
          <a:p>
            <a:pPr>
              <a:buClr>
                <a:schemeClr val="accent3"/>
              </a:buClr>
              <a:defRPr/>
            </a:pPr>
            <a:endParaRPr lang="de-DE" sz="788" dirty="0">
              <a:latin typeface="Arial" panose="020B0604020202020204" pitchFamily="34" charset="0"/>
              <a:cs typeface="Arial" panose="020B0604020202020204" pitchFamily="34" charset="0"/>
            </a:endParaRPr>
          </a:p>
          <a:p>
            <a:pPr>
              <a:buClr>
                <a:schemeClr val="accent3"/>
              </a:buClr>
              <a:defRPr/>
            </a:pPr>
            <a:r>
              <a:rPr lang="de-AT" sz="1050" b="1" dirty="0">
                <a:latin typeface="Arial" panose="020B0604020202020204" pitchFamily="34" charset="0"/>
                <a:cs typeface="Arial" panose="020B0604020202020204" pitchFamily="34" charset="0"/>
              </a:rPr>
              <a:t>Wirtschaftsuniversität Wien</a:t>
            </a:r>
          </a:p>
          <a:p>
            <a:pPr eaLnBrk="1" fontAlgn="auto" hangingPunct="1">
              <a:spcBef>
                <a:spcPts val="0"/>
              </a:spcBef>
              <a:spcAft>
                <a:spcPts val="0"/>
              </a:spcAft>
              <a:buClr>
                <a:schemeClr val="accent3"/>
              </a:buClr>
              <a:defRPr/>
            </a:pPr>
            <a:r>
              <a:rPr lang="de-DE" sz="1050" dirty="0">
                <a:latin typeface="Arial" panose="020B0604020202020204" pitchFamily="34" charset="0"/>
                <a:ea typeface="+mn-ea"/>
                <a:cs typeface="Arial" panose="020B0604020202020204" pitchFamily="34" charset="0"/>
              </a:rPr>
              <a:t>Abteilung für Unternehmensrechnung und Revision</a:t>
            </a:r>
          </a:p>
          <a:p>
            <a:pPr eaLnBrk="1" fontAlgn="auto" hangingPunct="1">
              <a:spcBef>
                <a:spcPts val="0"/>
              </a:spcBef>
              <a:spcAft>
                <a:spcPts val="0"/>
              </a:spcAft>
              <a:buClr>
                <a:schemeClr val="accent3"/>
              </a:buClr>
              <a:defRPr/>
            </a:pPr>
            <a:endParaRPr lang="de-DE" sz="1050" dirty="0">
              <a:latin typeface="+mn-lt"/>
              <a:ea typeface="+mn-ea"/>
            </a:endParaRPr>
          </a:p>
          <a:p>
            <a:pPr eaLnBrk="1" fontAlgn="auto" hangingPunct="1">
              <a:spcBef>
                <a:spcPts val="0"/>
              </a:spcBef>
              <a:spcAft>
                <a:spcPts val="0"/>
              </a:spcAft>
              <a:buClr>
                <a:schemeClr val="accent3"/>
              </a:buClr>
              <a:defRPr/>
            </a:pPr>
            <a:endParaRPr lang="de-DE" sz="1050" dirty="0">
              <a:latin typeface="+mn-lt"/>
              <a:ea typeface="+mn-ea"/>
            </a:endParaRPr>
          </a:p>
        </p:txBody>
      </p:sp>
    </p:spTree>
    <p:extLst>
      <p:ext uri="{BB962C8B-B14F-4D97-AF65-F5344CB8AC3E}">
        <p14:creationId xmlns:p14="http://schemas.microsoft.com/office/powerpoint/2010/main" val="17020639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a:extLst>
              <a:ext uri="{FF2B5EF4-FFF2-40B4-BE49-F238E27FC236}">
                <a16:creationId xmlns:a16="http://schemas.microsoft.com/office/drawing/2014/main" id="{679A2B25-FFAC-7D94-CF3B-CE4A92D29961}"/>
              </a:ext>
            </a:extLst>
          </p:cNvPr>
          <p:cNvPicPr>
            <a:picLocks noGrp="1" noChangeAspect="1"/>
          </p:cNvPicPr>
          <p:nvPr>
            <p:ph sz="half" idx="2"/>
          </p:nvPr>
        </p:nvPicPr>
        <p:blipFill>
          <a:blip r:embed="rId2"/>
          <a:stretch>
            <a:fillRect/>
          </a:stretch>
        </p:blipFill>
        <p:spPr>
          <a:xfrm>
            <a:off x="5035190" y="1344613"/>
            <a:ext cx="3321771" cy="3859212"/>
          </a:xfrm>
        </p:spPr>
      </p:pic>
      <p:sp>
        <p:nvSpPr>
          <p:cNvPr id="4" name="Fußzeilenplatzhalter 3">
            <a:extLst>
              <a:ext uri="{FF2B5EF4-FFF2-40B4-BE49-F238E27FC236}">
                <a16:creationId xmlns:a16="http://schemas.microsoft.com/office/drawing/2014/main" id="{7DB5DDDF-23F1-EAAE-0535-AA74075039D6}"/>
              </a:ext>
            </a:extLst>
          </p:cNvPr>
          <p:cNvSpPr>
            <a:spLocks noGrp="1"/>
          </p:cNvSpPr>
          <p:nvPr>
            <p:ph type="ftr" sz="quarter" idx="11"/>
          </p:nvPr>
        </p:nvSpPr>
        <p:spPr/>
        <p:txBody>
          <a:bodyPr/>
          <a:lstStyle/>
          <a:p>
            <a:r>
              <a:rPr lang="de-AT"/>
              <a:t>Fusszeile</a:t>
            </a:r>
            <a:endParaRPr lang="de-AT" dirty="0"/>
          </a:p>
        </p:txBody>
      </p:sp>
      <p:sp>
        <p:nvSpPr>
          <p:cNvPr id="5" name="Foliennummernplatzhalter 4">
            <a:extLst>
              <a:ext uri="{FF2B5EF4-FFF2-40B4-BE49-F238E27FC236}">
                <a16:creationId xmlns:a16="http://schemas.microsoft.com/office/drawing/2014/main" id="{30EC0330-084D-001F-8156-ABEDD8DD7B31}"/>
              </a:ext>
            </a:extLst>
          </p:cNvPr>
          <p:cNvSpPr>
            <a:spLocks noGrp="1"/>
          </p:cNvSpPr>
          <p:nvPr>
            <p:ph type="sldNum" sz="quarter" idx="12"/>
          </p:nvPr>
        </p:nvSpPr>
        <p:spPr/>
        <p:txBody>
          <a:bodyPr/>
          <a:lstStyle/>
          <a:p>
            <a:r>
              <a:rPr lang="de-AT"/>
              <a:t>SEITE </a:t>
            </a:r>
            <a:fld id="{BE3DC40E-DBBE-4E2D-9EEC-FBF0DA0E9179}" type="slidenum">
              <a:rPr lang="de-AT" smtClean="0"/>
              <a:t>2</a:t>
            </a:fld>
            <a:endParaRPr lang="de-AT" dirty="0"/>
          </a:p>
        </p:txBody>
      </p:sp>
      <p:sp>
        <p:nvSpPr>
          <p:cNvPr id="6" name="Titel 5">
            <a:extLst>
              <a:ext uri="{FF2B5EF4-FFF2-40B4-BE49-F238E27FC236}">
                <a16:creationId xmlns:a16="http://schemas.microsoft.com/office/drawing/2014/main" id="{33585FDB-025C-E7BD-CFBF-16A7E86B2D76}"/>
              </a:ext>
            </a:extLst>
          </p:cNvPr>
          <p:cNvSpPr>
            <a:spLocks noGrp="1"/>
          </p:cNvSpPr>
          <p:nvPr>
            <p:ph type="title"/>
          </p:nvPr>
        </p:nvSpPr>
        <p:spPr/>
        <p:txBody>
          <a:bodyPr/>
          <a:lstStyle/>
          <a:p>
            <a:r>
              <a:rPr lang="de-AT" dirty="0"/>
              <a:t>Corporate </a:t>
            </a:r>
            <a:r>
              <a:rPr lang="de-AT" dirty="0" err="1"/>
              <a:t>Governance</a:t>
            </a:r>
            <a:r>
              <a:rPr lang="de-AT" dirty="0"/>
              <a:t> Monitor</a:t>
            </a:r>
          </a:p>
        </p:txBody>
      </p:sp>
      <p:pic>
        <p:nvPicPr>
          <p:cNvPr id="14" name="Inhaltsplatzhalter 13">
            <a:extLst>
              <a:ext uri="{FF2B5EF4-FFF2-40B4-BE49-F238E27FC236}">
                <a16:creationId xmlns:a16="http://schemas.microsoft.com/office/drawing/2014/main" id="{E9C849B0-8EFA-CD8A-A7FD-F1DFFF73265E}"/>
              </a:ext>
            </a:extLst>
          </p:cNvPr>
          <p:cNvPicPr>
            <a:picLocks noGrp="1" noChangeAspect="1"/>
          </p:cNvPicPr>
          <p:nvPr>
            <p:ph sz="half" idx="1"/>
          </p:nvPr>
        </p:nvPicPr>
        <p:blipFill>
          <a:blip r:embed="rId3"/>
          <a:stretch>
            <a:fillRect/>
          </a:stretch>
        </p:blipFill>
        <p:spPr>
          <a:xfrm>
            <a:off x="461963" y="1803694"/>
            <a:ext cx="3960812" cy="2941050"/>
          </a:xfrm>
        </p:spPr>
      </p:pic>
    </p:spTree>
    <p:extLst>
      <p:ext uri="{BB962C8B-B14F-4D97-AF65-F5344CB8AC3E}">
        <p14:creationId xmlns:p14="http://schemas.microsoft.com/office/powerpoint/2010/main" val="33214954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E0E161D-271B-B6F8-3101-9D5B95BF057B}"/>
              </a:ext>
            </a:extLst>
          </p:cNvPr>
          <p:cNvSpPr>
            <a:spLocks noGrp="1"/>
          </p:cNvSpPr>
          <p:nvPr>
            <p:ph idx="1"/>
          </p:nvPr>
        </p:nvSpPr>
        <p:spPr/>
        <p:txBody>
          <a:bodyPr/>
          <a:lstStyle/>
          <a:p>
            <a:r>
              <a:rPr lang="de-AT" dirty="0"/>
              <a:t>Key </a:t>
            </a:r>
            <a:r>
              <a:rPr lang="de-AT" dirty="0" err="1"/>
              <a:t>Principles</a:t>
            </a:r>
            <a:r>
              <a:rPr lang="de-AT" dirty="0"/>
              <a:t> der Vergütungsberichterstattung</a:t>
            </a:r>
          </a:p>
          <a:p>
            <a:pPr lvl="1"/>
            <a:r>
              <a:rPr lang="de-AT" dirty="0"/>
              <a:t>Einheitliche, nachvollziehbare und transparente Berichterstattung über Vorstands- und Aufsichtsratsvergütung und Kapitalmarktinformation</a:t>
            </a:r>
          </a:p>
          <a:p>
            <a:pPr marL="266700" lvl="1" indent="0">
              <a:buNone/>
            </a:pPr>
            <a:endParaRPr lang="de-AT" dirty="0"/>
          </a:p>
          <a:p>
            <a:pPr lvl="2"/>
            <a:r>
              <a:rPr lang="de-AT" dirty="0"/>
              <a:t>Aus dem Anspruch der Kapitalmarktinformation lässt sich keine Rechnungslegungsperspektive sondern Pay </a:t>
            </a:r>
            <a:r>
              <a:rPr lang="de-AT" dirty="0" err="1"/>
              <a:t>for</a:t>
            </a:r>
            <a:r>
              <a:rPr lang="de-AT" dirty="0"/>
              <a:t> Performance Perspektive ableiten</a:t>
            </a:r>
          </a:p>
          <a:p>
            <a:pPr lvl="1"/>
            <a:endParaRPr lang="de-AT" dirty="0"/>
          </a:p>
        </p:txBody>
      </p:sp>
      <p:sp>
        <p:nvSpPr>
          <p:cNvPr id="3" name="Fußzeilenplatzhalter 2">
            <a:extLst>
              <a:ext uri="{FF2B5EF4-FFF2-40B4-BE49-F238E27FC236}">
                <a16:creationId xmlns:a16="http://schemas.microsoft.com/office/drawing/2014/main" id="{F3419150-5A47-3CDD-36F6-0549C9A4C634}"/>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E7A28471-ED10-3F05-1597-7521109E1617}"/>
              </a:ext>
            </a:extLst>
          </p:cNvPr>
          <p:cNvSpPr>
            <a:spLocks noGrp="1"/>
          </p:cNvSpPr>
          <p:nvPr>
            <p:ph type="sldNum" sz="quarter" idx="12"/>
          </p:nvPr>
        </p:nvSpPr>
        <p:spPr/>
        <p:txBody>
          <a:bodyPr/>
          <a:lstStyle/>
          <a:p>
            <a:r>
              <a:rPr lang="de-AT"/>
              <a:t>SEITE </a:t>
            </a:r>
            <a:fld id="{BE3DC40E-DBBE-4E2D-9EEC-FBF0DA0E9179}" type="slidenum">
              <a:rPr lang="de-AT" smtClean="0"/>
              <a:t>3</a:t>
            </a:fld>
            <a:endParaRPr lang="de-AT" dirty="0"/>
          </a:p>
        </p:txBody>
      </p:sp>
      <p:sp>
        <p:nvSpPr>
          <p:cNvPr id="5" name="Titel 4">
            <a:extLst>
              <a:ext uri="{FF2B5EF4-FFF2-40B4-BE49-F238E27FC236}">
                <a16:creationId xmlns:a16="http://schemas.microsoft.com/office/drawing/2014/main" id="{10EFE4C6-C915-0686-6CBA-F231AB4D6698}"/>
              </a:ext>
            </a:extLst>
          </p:cNvPr>
          <p:cNvSpPr>
            <a:spLocks noGrp="1"/>
          </p:cNvSpPr>
          <p:nvPr>
            <p:ph type="title"/>
          </p:nvPr>
        </p:nvSpPr>
        <p:spPr/>
        <p:txBody>
          <a:bodyPr/>
          <a:lstStyle/>
          <a:p>
            <a:r>
              <a:rPr lang="de-AT" dirty="0"/>
              <a:t>Regulatorischer und Rechtlicher Rahmen</a:t>
            </a:r>
          </a:p>
        </p:txBody>
      </p:sp>
    </p:spTree>
    <p:extLst>
      <p:ext uri="{BB962C8B-B14F-4D97-AF65-F5344CB8AC3E}">
        <p14:creationId xmlns:p14="http://schemas.microsoft.com/office/powerpoint/2010/main" val="37861627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260BD287-BB3E-8EE2-385A-05176D1B8DCD}"/>
              </a:ext>
            </a:extLst>
          </p:cNvPr>
          <p:cNvPicPr>
            <a:picLocks noGrp="1" noChangeAspect="1"/>
          </p:cNvPicPr>
          <p:nvPr>
            <p:ph idx="1"/>
          </p:nvPr>
        </p:nvPicPr>
        <p:blipFill>
          <a:blip r:embed="rId3"/>
          <a:stretch>
            <a:fillRect/>
          </a:stretch>
        </p:blipFill>
        <p:spPr>
          <a:xfrm>
            <a:off x="827295" y="1396055"/>
            <a:ext cx="7489410" cy="3854450"/>
          </a:xfrm>
        </p:spPr>
      </p:pic>
      <p:sp>
        <p:nvSpPr>
          <p:cNvPr id="3" name="Fußzeilenplatzhalter 2">
            <a:extLst>
              <a:ext uri="{FF2B5EF4-FFF2-40B4-BE49-F238E27FC236}">
                <a16:creationId xmlns:a16="http://schemas.microsoft.com/office/drawing/2014/main" id="{F3419150-5A47-3CDD-36F6-0549C9A4C634}"/>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E7A28471-ED10-3F05-1597-7521109E1617}"/>
              </a:ext>
            </a:extLst>
          </p:cNvPr>
          <p:cNvSpPr>
            <a:spLocks noGrp="1"/>
          </p:cNvSpPr>
          <p:nvPr>
            <p:ph type="sldNum" sz="quarter" idx="12"/>
          </p:nvPr>
        </p:nvSpPr>
        <p:spPr/>
        <p:txBody>
          <a:bodyPr/>
          <a:lstStyle/>
          <a:p>
            <a:r>
              <a:rPr lang="de-AT"/>
              <a:t>SEITE </a:t>
            </a:r>
            <a:fld id="{BE3DC40E-DBBE-4E2D-9EEC-FBF0DA0E9179}" type="slidenum">
              <a:rPr lang="de-AT" smtClean="0"/>
              <a:t>4</a:t>
            </a:fld>
            <a:endParaRPr lang="de-AT" dirty="0"/>
          </a:p>
        </p:txBody>
      </p:sp>
      <p:sp>
        <p:nvSpPr>
          <p:cNvPr id="5" name="Titel 4">
            <a:extLst>
              <a:ext uri="{FF2B5EF4-FFF2-40B4-BE49-F238E27FC236}">
                <a16:creationId xmlns:a16="http://schemas.microsoft.com/office/drawing/2014/main" id="{10EFE4C6-C915-0686-6CBA-F231AB4D6698}"/>
              </a:ext>
            </a:extLst>
          </p:cNvPr>
          <p:cNvSpPr>
            <a:spLocks noGrp="1"/>
          </p:cNvSpPr>
          <p:nvPr>
            <p:ph type="title"/>
          </p:nvPr>
        </p:nvSpPr>
        <p:spPr/>
        <p:txBody>
          <a:bodyPr/>
          <a:lstStyle/>
          <a:p>
            <a:r>
              <a:rPr lang="de-AT" dirty="0"/>
              <a:t>Regulatorischer und Rechtlicher Rahmen</a:t>
            </a:r>
          </a:p>
        </p:txBody>
      </p:sp>
    </p:spTree>
    <p:extLst>
      <p:ext uri="{BB962C8B-B14F-4D97-AF65-F5344CB8AC3E}">
        <p14:creationId xmlns:p14="http://schemas.microsoft.com/office/powerpoint/2010/main" val="39573811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Screenshot, Zahl, Schrift enthält.&#10;&#10;Automatisch generierte Beschreibung">
            <a:extLst>
              <a:ext uri="{FF2B5EF4-FFF2-40B4-BE49-F238E27FC236}">
                <a16:creationId xmlns:a16="http://schemas.microsoft.com/office/drawing/2014/main" id="{2241A2F9-6DF3-D2C3-629A-EB72DD067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244" y="1632832"/>
            <a:ext cx="6603512" cy="3942468"/>
          </a:xfrm>
          <a:prstGeom prst="rect">
            <a:avLst/>
          </a:prstGeom>
        </p:spPr>
      </p:pic>
      <p:sp>
        <p:nvSpPr>
          <p:cNvPr id="2" name="Inhaltsplatzhalter 1">
            <a:extLst>
              <a:ext uri="{FF2B5EF4-FFF2-40B4-BE49-F238E27FC236}">
                <a16:creationId xmlns:a16="http://schemas.microsoft.com/office/drawing/2014/main" id="{FE0E161D-271B-B6F8-3101-9D5B95BF057B}"/>
              </a:ext>
            </a:extLst>
          </p:cNvPr>
          <p:cNvSpPr>
            <a:spLocks noGrp="1"/>
          </p:cNvSpPr>
          <p:nvPr>
            <p:ph idx="1"/>
          </p:nvPr>
        </p:nvSpPr>
        <p:spPr/>
        <p:txBody>
          <a:bodyPr/>
          <a:lstStyle/>
          <a:p>
            <a:r>
              <a:rPr lang="de-AT" dirty="0"/>
              <a:t>Nationale Umsetzung der Aktionärsrechterichtlinie in Österreich</a:t>
            </a:r>
          </a:p>
          <a:p>
            <a:pPr lvl="2"/>
            <a:endParaRPr lang="de-AT" dirty="0"/>
          </a:p>
          <a:p>
            <a:pPr lvl="1"/>
            <a:endParaRPr lang="de-AT" dirty="0"/>
          </a:p>
        </p:txBody>
      </p:sp>
      <p:sp>
        <p:nvSpPr>
          <p:cNvPr id="3" name="Fußzeilenplatzhalter 2">
            <a:extLst>
              <a:ext uri="{FF2B5EF4-FFF2-40B4-BE49-F238E27FC236}">
                <a16:creationId xmlns:a16="http://schemas.microsoft.com/office/drawing/2014/main" id="{F3419150-5A47-3CDD-36F6-0549C9A4C634}"/>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E7A28471-ED10-3F05-1597-7521109E1617}"/>
              </a:ext>
            </a:extLst>
          </p:cNvPr>
          <p:cNvSpPr>
            <a:spLocks noGrp="1"/>
          </p:cNvSpPr>
          <p:nvPr>
            <p:ph type="sldNum" sz="quarter" idx="12"/>
          </p:nvPr>
        </p:nvSpPr>
        <p:spPr/>
        <p:txBody>
          <a:bodyPr/>
          <a:lstStyle/>
          <a:p>
            <a:r>
              <a:rPr lang="de-AT"/>
              <a:t>SEITE </a:t>
            </a:r>
            <a:fld id="{BE3DC40E-DBBE-4E2D-9EEC-FBF0DA0E9179}" type="slidenum">
              <a:rPr lang="de-AT" smtClean="0"/>
              <a:t>5</a:t>
            </a:fld>
            <a:endParaRPr lang="de-AT" dirty="0"/>
          </a:p>
        </p:txBody>
      </p:sp>
      <p:sp>
        <p:nvSpPr>
          <p:cNvPr id="5" name="Titel 4">
            <a:extLst>
              <a:ext uri="{FF2B5EF4-FFF2-40B4-BE49-F238E27FC236}">
                <a16:creationId xmlns:a16="http://schemas.microsoft.com/office/drawing/2014/main" id="{10EFE4C6-C915-0686-6CBA-F231AB4D6698}"/>
              </a:ext>
            </a:extLst>
          </p:cNvPr>
          <p:cNvSpPr>
            <a:spLocks noGrp="1"/>
          </p:cNvSpPr>
          <p:nvPr>
            <p:ph type="title"/>
          </p:nvPr>
        </p:nvSpPr>
        <p:spPr/>
        <p:txBody>
          <a:bodyPr/>
          <a:lstStyle/>
          <a:p>
            <a:r>
              <a:rPr lang="de-AT" dirty="0"/>
              <a:t>Regulatorischer und Rechtlicher Rahmen</a:t>
            </a:r>
          </a:p>
        </p:txBody>
      </p:sp>
    </p:spTree>
    <p:extLst>
      <p:ext uri="{BB962C8B-B14F-4D97-AF65-F5344CB8AC3E}">
        <p14:creationId xmlns:p14="http://schemas.microsoft.com/office/powerpoint/2010/main" val="292584480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E0E161D-271B-B6F8-3101-9D5B95BF057B}"/>
              </a:ext>
            </a:extLst>
          </p:cNvPr>
          <p:cNvSpPr>
            <a:spLocks noGrp="1"/>
          </p:cNvSpPr>
          <p:nvPr>
            <p:ph idx="1"/>
          </p:nvPr>
        </p:nvSpPr>
        <p:spPr/>
        <p:txBody>
          <a:bodyPr/>
          <a:lstStyle/>
          <a:p>
            <a:r>
              <a:rPr lang="de-AT" dirty="0"/>
              <a:t>ÖCGK:</a:t>
            </a:r>
          </a:p>
          <a:p>
            <a:pPr lvl="1"/>
            <a:r>
              <a:rPr lang="de-AT" dirty="0"/>
              <a:t>Inhaltliche Vorgaben Vergütungspolitik:</a:t>
            </a:r>
          </a:p>
          <a:p>
            <a:pPr lvl="2"/>
            <a:r>
              <a:rPr lang="de-AT" dirty="0"/>
              <a:t>§§ 78a und 78b AktG</a:t>
            </a:r>
          </a:p>
          <a:p>
            <a:pPr lvl="2"/>
            <a:r>
              <a:rPr lang="de-AT" dirty="0"/>
              <a:t>Fixe und variable Bestandteile </a:t>
            </a:r>
          </a:p>
          <a:p>
            <a:pPr lvl="2"/>
            <a:r>
              <a:rPr lang="de-AT" dirty="0"/>
              <a:t>nachhaltige, langfristige und mehrjährige Leistungskriterien, auch nichtfinanzielle Kriterien </a:t>
            </a:r>
          </a:p>
          <a:p>
            <a:pPr lvl="2"/>
            <a:r>
              <a:rPr lang="de-AT" dirty="0"/>
              <a:t>messbare Leistungskriterien </a:t>
            </a:r>
          </a:p>
          <a:p>
            <a:pPr lvl="2"/>
            <a:r>
              <a:rPr lang="de-AT" dirty="0"/>
              <a:t>Höchstgrenzen </a:t>
            </a:r>
          </a:p>
          <a:p>
            <a:pPr lvl="2"/>
            <a:r>
              <a:rPr lang="de-AT" dirty="0"/>
              <a:t>Rückforderungsmöglichkeiten bei offenkundig falschen Daten</a:t>
            </a:r>
          </a:p>
          <a:p>
            <a:pPr lvl="1"/>
            <a:r>
              <a:rPr lang="de-AT" dirty="0"/>
              <a:t>Vergütungsbericht:</a:t>
            </a:r>
          </a:p>
          <a:p>
            <a:pPr lvl="2"/>
            <a:r>
              <a:rPr lang="de-AT" dirty="0"/>
              <a:t>29a Vergütungsbericht, im Wesentlichen die Wiedergabe der §§ 78c, 78d und 78e AktG</a:t>
            </a:r>
          </a:p>
          <a:p>
            <a:pPr lvl="2"/>
            <a:r>
              <a:rPr lang="de-AT" dirty="0"/>
              <a:t>keine darüber hinausgehende Anforderungen</a:t>
            </a:r>
          </a:p>
          <a:p>
            <a:pPr lvl="2"/>
            <a:endParaRPr lang="de-AT" dirty="0"/>
          </a:p>
          <a:p>
            <a:pPr lvl="2"/>
            <a:endParaRPr lang="de-AT" dirty="0"/>
          </a:p>
          <a:p>
            <a:pPr lvl="1"/>
            <a:endParaRPr lang="de-AT" dirty="0"/>
          </a:p>
          <a:p>
            <a:endParaRPr lang="de-AT" dirty="0"/>
          </a:p>
          <a:p>
            <a:pPr lvl="1"/>
            <a:endParaRPr lang="de-AT" dirty="0"/>
          </a:p>
        </p:txBody>
      </p:sp>
      <p:sp>
        <p:nvSpPr>
          <p:cNvPr id="3" name="Fußzeilenplatzhalter 2">
            <a:extLst>
              <a:ext uri="{FF2B5EF4-FFF2-40B4-BE49-F238E27FC236}">
                <a16:creationId xmlns:a16="http://schemas.microsoft.com/office/drawing/2014/main" id="{F3419150-5A47-3CDD-36F6-0549C9A4C634}"/>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E7A28471-ED10-3F05-1597-7521109E1617}"/>
              </a:ext>
            </a:extLst>
          </p:cNvPr>
          <p:cNvSpPr>
            <a:spLocks noGrp="1"/>
          </p:cNvSpPr>
          <p:nvPr>
            <p:ph type="sldNum" sz="quarter" idx="12"/>
          </p:nvPr>
        </p:nvSpPr>
        <p:spPr/>
        <p:txBody>
          <a:bodyPr/>
          <a:lstStyle/>
          <a:p>
            <a:r>
              <a:rPr lang="de-AT"/>
              <a:t>SEITE </a:t>
            </a:r>
            <a:fld id="{BE3DC40E-DBBE-4E2D-9EEC-FBF0DA0E9179}" type="slidenum">
              <a:rPr lang="de-AT" smtClean="0"/>
              <a:t>6</a:t>
            </a:fld>
            <a:endParaRPr lang="de-AT" dirty="0"/>
          </a:p>
        </p:txBody>
      </p:sp>
      <p:sp>
        <p:nvSpPr>
          <p:cNvPr id="5" name="Titel 4">
            <a:extLst>
              <a:ext uri="{FF2B5EF4-FFF2-40B4-BE49-F238E27FC236}">
                <a16:creationId xmlns:a16="http://schemas.microsoft.com/office/drawing/2014/main" id="{10EFE4C6-C915-0686-6CBA-F231AB4D6698}"/>
              </a:ext>
            </a:extLst>
          </p:cNvPr>
          <p:cNvSpPr>
            <a:spLocks noGrp="1"/>
          </p:cNvSpPr>
          <p:nvPr>
            <p:ph type="title"/>
          </p:nvPr>
        </p:nvSpPr>
        <p:spPr/>
        <p:txBody>
          <a:bodyPr/>
          <a:lstStyle/>
          <a:p>
            <a:r>
              <a:rPr lang="de-AT" dirty="0"/>
              <a:t>Empfehlungen</a:t>
            </a:r>
          </a:p>
        </p:txBody>
      </p:sp>
    </p:spTree>
    <p:extLst>
      <p:ext uri="{BB962C8B-B14F-4D97-AF65-F5344CB8AC3E}">
        <p14:creationId xmlns:p14="http://schemas.microsoft.com/office/powerpoint/2010/main" val="14133663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3419150-5A47-3CDD-36F6-0549C9A4C634}"/>
              </a:ext>
            </a:extLst>
          </p:cNvPr>
          <p:cNvSpPr>
            <a:spLocks noGrp="1"/>
          </p:cNvSpPr>
          <p:nvPr>
            <p:ph type="ftr" sz="quarter" idx="11"/>
          </p:nvPr>
        </p:nvSpPr>
        <p:spPr/>
        <p:txBody>
          <a:bodyPr/>
          <a:lstStyle/>
          <a:p>
            <a:r>
              <a:rPr lang="de-AT" dirty="0" err="1"/>
              <a:t>Fusszeile</a:t>
            </a:r>
            <a:endParaRPr lang="de-AT" dirty="0"/>
          </a:p>
        </p:txBody>
      </p:sp>
      <p:sp>
        <p:nvSpPr>
          <p:cNvPr id="4" name="Foliennummernplatzhalter 3">
            <a:extLst>
              <a:ext uri="{FF2B5EF4-FFF2-40B4-BE49-F238E27FC236}">
                <a16:creationId xmlns:a16="http://schemas.microsoft.com/office/drawing/2014/main" id="{E7A28471-ED10-3F05-1597-7521109E1617}"/>
              </a:ext>
            </a:extLst>
          </p:cNvPr>
          <p:cNvSpPr>
            <a:spLocks noGrp="1"/>
          </p:cNvSpPr>
          <p:nvPr>
            <p:ph type="sldNum" sz="quarter" idx="12"/>
          </p:nvPr>
        </p:nvSpPr>
        <p:spPr/>
        <p:txBody>
          <a:bodyPr/>
          <a:lstStyle/>
          <a:p>
            <a:r>
              <a:rPr lang="de-AT"/>
              <a:t>SEITE </a:t>
            </a:r>
            <a:fld id="{BE3DC40E-DBBE-4E2D-9EEC-FBF0DA0E9179}" type="slidenum">
              <a:rPr lang="de-AT" smtClean="0"/>
              <a:t>7</a:t>
            </a:fld>
            <a:endParaRPr lang="de-AT" dirty="0"/>
          </a:p>
        </p:txBody>
      </p:sp>
      <p:sp>
        <p:nvSpPr>
          <p:cNvPr id="5" name="Titel 4">
            <a:extLst>
              <a:ext uri="{FF2B5EF4-FFF2-40B4-BE49-F238E27FC236}">
                <a16:creationId xmlns:a16="http://schemas.microsoft.com/office/drawing/2014/main" id="{10EFE4C6-C915-0686-6CBA-F231AB4D6698}"/>
              </a:ext>
            </a:extLst>
          </p:cNvPr>
          <p:cNvSpPr>
            <a:spLocks noGrp="1"/>
          </p:cNvSpPr>
          <p:nvPr>
            <p:ph type="title"/>
          </p:nvPr>
        </p:nvSpPr>
        <p:spPr/>
        <p:txBody>
          <a:bodyPr/>
          <a:lstStyle/>
          <a:p>
            <a:r>
              <a:rPr lang="de-AT" dirty="0"/>
              <a:t>Empfehlungen</a:t>
            </a:r>
          </a:p>
        </p:txBody>
      </p:sp>
      <p:graphicFrame>
        <p:nvGraphicFramePr>
          <p:cNvPr id="9" name="Inhaltsplatzhalter 8">
            <a:extLst>
              <a:ext uri="{FF2B5EF4-FFF2-40B4-BE49-F238E27FC236}">
                <a16:creationId xmlns:a16="http://schemas.microsoft.com/office/drawing/2014/main" id="{B43CAAF4-73FF-127C-1CCC-0AE6F3A0C13E}"/>
              </a:ext>
            </a:extLst>
          </p:cNvPr>
          <p:cNvGraphicFramePr>
            <a:graphicFrameLocks noGrp="1"/>
          </p:cNvGraphicFramePr>
          <p:nvPr>
            <p:ph idx="1"/>
            <p:extLst>
              <p:ext uri="{D42A27DB-BD31-4B8C-83A1-F6EECF244321}">
                <p14:modId xmlns:p14="http://schemas.microsoft.com/office/powerpoint/2010/main" val="1042910740"/>
              </p:ext>
            </p:extLst>
          </p:nvPr>
        </p:nvGraphicFramePr>
        <p:xfrm>
          <a:off x="692150" y="1859082"/>
          <a:ext cx="7759700" cy="3629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Inhaltsplatzhalter 1">
            <a:extLst>
              <a:ext uri="{FF2B5EF4-FFF2-40B4-BE49-F238E27FC236}">
                <a16:creationId xmlns:a16="http://schemas.microsoft.com/office/drawing/2014/main" id="{36FAA645-384D-98B7-ABBC-3EBFBBFC580B}"/>
              </a:ext>
            </a:extLst>
          </p:cNvPr>
          <p:cNvSpPr txBox="1">
            <a:spLocks/>
          </p:cNvSpPr>
          <p:nvPr/>
        </p:nvSpPr>
        <p:spPr>
          <a:xfrm>
            <a:off x="462019" y="1344614"/>
            <a:ext cx="7759644" cy="1028936"/>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AT" dirty="0"/>
              <a:t>AFRAC-Stellungnahme 37 - Struktur des Vergütungsberichts:</a:t>
            </a:r>
          </a:p>
          <a:p>
            <a:pPr lvl="1"/>
            <a:endParaRPr lang="de-AT" dirty="0"/>
          </a:p>
          <a:p>
            <a:pPr lvl="1"/>
            <a:endParaRPr lang="de-AT" dirty="0"/>
          </a:p>
        </p:txBody>
      </p:sp>
      <p:sp>
        <p:nvSpPr>
          <p:cNvPr id="11" name="Gerader Verbinder 10">
            <a:extLst>
              <a:ext uri="{FF2B5EF4-FFF2-40B4-BE49-F238E27FC236}">
                <a16:creationId xmlns:a16="http://schemas.microsoft.com/office/drawing/2014/main" id="{1139B8CB-6103-DB0E-486E-E21E438A1220}"/>
              </a:ext>
            </a:extLst>
          </p:cNvPr>
          <p:cNvSpPr/>
          <p:nvPr/>
        </p:nvSpPr>
        <p:spPr>
          <a:xfrm>
            <a:off x="692150" y="4788780"/>
            <a:ext cx="77597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AT"/>
          </a:p>
        </p:txBody>
      </p:sp>
    </p:spTree>
    <p:extLst>
      <p:ext uri="{BB962C8B-B14F-4D97-AF65-F5344CB8AC3E}">
        <p14:creationId xmlns:p14="http://schemas.microsoft.com/office/powerpoint/2010/main" val="37909229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5227AD0-E090-1483-5F7E-5CCBCFA8C56F}"/>
              </a:ext>
            </a:extLst>
          </p:cNvPr>
          <p:cNvSpPr>
            <a:spLocks noGrp="1"/>
          </p:cNvSpPr>
          <p:nvPr>
            <p:ph idx="1"/>
          </p:nvPr>
        </p:nvSpPr>
        <p:spPr/>
        <p:txBody>
          <a:bodyPr/>
          <a:lstStyle/>
          <a:p>
            <a:r>
              <a:rPr lang="de-AT" dirty="0"/>
              <a:t>Gewährt oder Geschuldet</a:t>
            </a:r>
          </a:p>
          <a:p>
            <a:pPr lvl="1"/>
            <a:r>
              <a:rPr lang="de-AT" dirty="0"/>
              <a:t>AFRAC-Stellungnahme 37 (28)</a:t>
            </a:r>
          </a:p>
          <a:p>
            <a:pPr lvl="2"/>
            <a:r>
              <a:rPr lang="de-AT" i="1" dirty="0"/>
              <a:t>Die </a:t>
            </a:r>
            <a:r>
              <a:rPr lang="de-AT" b="1" i="1" dirty="0"/>
              <a:t>gewährte Vergütung </a:t>
            </a:r>
            <a:r>
              <a:rPr lang="de-AT" i="1" dirty="0"/>
              <a:t>betrifft Vergütungsbestandteile, welche auf Basis </a:t>
            </a:r>
            <a:r>
              <a:rPr lang="de-AT" b="1" i="1" dirty="0"/>
              <a:t>rechtlicher oder vertraglicher Verpflichtungen dieser Berichtsperiode wirtschaftlich zuzurechnen</a:t>
            </a:r>
            <a:r>
              <a:rPr lang="de-AT" i="1" dirty="0"/>
              <a:t> sind, deren </a:t>
            </a:r>
            <a:r>
              <a:rPr lang="de-AT" b="1" i="1" dirty="0"/>
              <a:t>endgültige Festlegung </a:t>
            </a:r>
            <a:r>
              <a:rPr lang="de-AT" i="1" dirty="0"/>
              <a:t>und Auszahlung aber erst in (einer) </a:t>
            </a:r>
            <a:r>
              <a:rPr lang="de-AT" b="1" i="1" dirty="0"/>
              <a:t>späteren Periode</a:t>
            </a:r>
            <a:r>
              <a:rPr lang="de-AT" i="1" dirty="0"/>
              <a:t>(n) erfolgen wird. Dies </a:t>
            </a:r>
            <a:r>
              <a:rPr lang="de-AT" b="1" i="1" dirty="0"/>
              <a:t>betrifft auch Vergütungsvereinbarungen</a:t>
            </a:r>
            <a:r>
              <a:rPr lang="de-AT" i="1" dirty="0"/>
              <a:t>, die an </a:t>
            </a:r>
            <a:r>
              <a:rPr lang="de-AT" b="1" i="1" dirty="0"/>
              <a:t>bestimmte Bedingungen geknüpft </a:t>
            </a:r>
            <a:r>
              <a:rPr lang="de-AT" i="1" dirty="0"/>
              <a:t>sind. (z.B. der Verbleib im Unternehmen, die </a:t>
            </a:r>
            <a:r>
              <a:rPr lang="de-AT" b="1" i="1" dirty="0"/>
              <a:t>Erfüllung von </a:t>
            </a:r>
            <a:r>
              <a:rPr lang="de-AT" i="1" dirty="0"/>
              <a:t>vorgegebenen, in Zukunft zu erreichenden </a:t>
            </a:r>
            <a:r>
              <a:rPr lang="de-AT" b="1" i="1" dirty="0"/>
              <a:t>Kriterien</a:t>
            </a:r>
            <a:r>
              <a:rPr lang="de-AT" i="1" dirty="0"/>
              <a:t> u.a.m.).</a:t>
            </a:r>
            <a:r>
              <a:rPr lang="de-AT" dirty="0"/>
              <a:t> </a:t>
            </a:r>
          </a:p>
          <a:p>
            <a:pPr lvl="2"/>
            <a:r>
              <a:rPr lang="de-AT" i="1" dirty="0"/>
              <a:t>Die </a:t>
            </a:r>
            <a:r>
              <a:rPr lang="de-AT" b="1" i="1" dirty="0"/>
              <a:t>geschuldete Vergütung </a:t>
            </a:r>
            <a:r>
              <a:rPr lang="de-AT" i="1" dirty="0"/>
              <a:t>umfasst die dem Organmitglied innerhalb der Berichtsperiode </a:t>
            </a:r>
            <a:r>
              <a:rPr lang="de-AT" b="1" i="1" dirty="0"/>
              <a:t>tatsächlich zugeflossenen Beträge</a:t>
            </a:r>
            <a:r>
              <a:rPr lang="de-AT" i="1" dirty="0"/>
              <a:t>, die dieser Berichtsperiode zuzurechnen sind, </a:t>
            </a:r>
            <a:r>
              <a:rPr lang="de-AT" b="1" i="1" dirty="0"/>
              <a:t>sowie</a:t>
            </a:r>
            <a:r>
              <a:rPr lang="de-AT" i="1" dirty="0"/>
              <a:t> die für diese Periode </a:t>
            </a:r>
            <a:r>
              <a:rPr lang="de-AT" b="1" i="1" dirty="0"/>
              <a:t>endgültig erworbenen Ansprüche</a:t>
            </a:r>
            <a:r>
              <a:rPr lang="de-AT" i="1" dirty="0"/>
              <a:t>, </a:t>
            </a:r>
            <a:r>
              <a:rPr lang="de-AT" b="1" i="1" dirty="0"/>
              <a:t>auch wenn </a:t>
            </a:r>
            <a:r>
              <a:rPr lang="de-AT" i="1" dirty="0"/>
              <a:t>die </a:t>
            </a:r>
            <a:r>
              <a:rPr lang="de-AT" b="1" i="1" dirty="0"/>
              <a:t>Auszahlung erst in einer späteren </a:t>
            </a:r>
            <a:r>
              <a:rPr lang="de-AT" i="1" dirty="0"/>
              <a:t>Periode erfolgt.</a:t>
            </a:r>
          </a:p>
          <a:p>
            <a:pPr lvl="1"/>
            <a:endParaRPr lang="de-AT" dirty="0"/>
          </a:p>
        </p:txBody>
      </p:sp>
      <p:sp>
        <p:nvSpPr>
          <p:cNvPr id="3" name="Fußzeilenplatzhalter 2">
            <a:extLst>
              <a:ext uri="{FF2B5EF4-FFF2-40B4-BE49-F238E27FC236}">
                <a16:creationId xmlns:a16="http://schemas.microsoft.com/office/drawing/2014/main" id="{F726A1EE-98DE-0DE2-419D-80D2D75362D7}"/>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1BA61327-C532-F571-D97D-1246D9D971FD}"/>
              </a:ext>
            </a:extLst>
          </p:cNvPr>
          <p:cNvSpPr>
            <a:spLocks noGrp="1"/>
          </p:cNvSpPr>
          <p:nvPr>
            <p:ph type="sldNum" sz="quarter" idx="12"/>
          </p:nvPr>
        </p:nvSpPr>
        <p:spPr/>
        <p:txBody>
          <a:bodyPr/>
          <a:lstStyle/>
          <a:p>
            <a:r>
              <a:rPr lang="de-AT"/>
              <a:t>SEITE </a:t>
            </a:r>
            <a:fld id="{BE3DC40E-DBBE-4E2D-9EEC-FBF0DA0E9179}" type="slidenum">
              <a:rPr lang="de-AT" smtClean="0"/>
              <a:t>8</a:t>
            </a:fld>
            <a:endParaRPr lang="de-AT" dirty="0"/>
          </a:p>
        </p:txBody>
      </p:sp>
      <p:sp>
        <p:nvSpPr>
          <p:cNvPr id="5" name="Titel 4">
            <a:extLst>
              <a:ext uri="{FF2B5EF4-FFF2-40B4-BE49-F238E27FC236}">
                <a16:creationId xmlns:a16="http://schemas.microsoft.com/office/drawing/2014/main" id="{7D1B55C6-F5EE-3968-D1C6-663571F46394}"/>
              </a:ext>
            </a:extLst>
          </p:cNvPr>
          <p:cNvSpPr>
            <a:spLocks noGrp="1"/>
          </p:cNvSpPr>
          <p:nvPr>
            <p:ph type="title"/>
          </p:nvPr>
        </p:nvSpPr>
        <p:spPr/>
        <p:txBody>
          <a:bodyPr/>
          <a:lstStyle/>
          <a:p>
            <a:r>
              <a:rPr lang="de-AT" dirty="0"/>
              <a:t>Herausforderungen und Kontroversen in der Vergütungsberichterstattung</a:t>
            </a:r>
          </a:p>
        </p:txBody>
      </p:sp>
    </p:spTree>
    <p:extLst>
      <p:ext uri="{BB962C8B-B14F-4D97-AF65-F5344CB8AC3E}">
        <p14:creationId xmlns:p14="http://schemas.microsoft.com/office/powerpoint/2010/main" val="39690705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388EE2B6-1C3D-65F6-F914-A1FBA6BE11D1}"/>
              </a:ext>
            </a:extLst>
          </p:cNvPr>
          <p:cNvPicPr>
            <a:picLocks noGrp="1" noChangeAspect="1"/>
          </p:cNvPicPr>
          <p:nvPr>
            <p:ph idx="1"/>
          </p:nvPr>
        </p:nvPicPr>
        <p:blipFill>
          <a:blip r:embed="rId2"/>
          <a:stretch>
            <a:fillRect/>
          </a:stretch>
        </p:blipFill>
        <p:spPr>
          <a:xfrm>
            <a:off x="5271520" y="1676201"/>
            <a:ext cx="3526491" cy="1310818"/>
          </a:xfrm>
        </p:spPr>
      </p:pic>
      <p:sp>
        <p:nvSpPr>
          <p:cNvPr id="3" name="Fußzeilenplatzhalter 2">
            <a:extLst>
              <a:ext uri="{FF2B5EF4-FFF2-40B4-BE49-F238E27FC236}">
                <a16:creationId xmlns:a16="http://schemas.microsoft.com/office/drawing/2014/main" id="{F726A1EE-98DE-0DE2-419D-80D2D75362D7}"/>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1BA61327-C532-F571-D97D-1246D9D971FD}"/>
              </a:ext>
            </a:extLst>
          </p:cNvPr>
          <p:cNvSpPr>
            <a:spLocks noGrp="1"/>
          </p:cNvSpPr>
          <p:nvPr>
            <p:ph type="sldNum" sz="quarter" idx="12"/>
          </p:nvPr>
        </p:nvSpPr>
        <p:spPr/>
        <p:txBody>
          <a:bodyPr/>
          <a:lstStyle/>
          <a:p>
            <a:r>
              <a:rPr lang="de-AT"/>
              <a:t>SEITE </a:t>
            </a:r>
            <a:fld id="{BE3DC40E-DBBE-4E2D-9EEC-FBF0DA0E9179}" type="slidenum">
              <a:rPr lang="de-AT" smtClean="0"/>
              <a:t>9</a:t>
            </a:fld>
            <a:endParaRPr lang="de-AT" dirty="0"/>
          </a:p>
        </p:txBody>
      </p:sp>
      <p:sp>
        <p:nvSpPr>
          <p:cNvPr id="5" name="Titel 4">
            <a:extLst>
              <a:ext uri="{FF2B5EF4-FFF2-40B4-BE49-F238E27FC236}">
                <a16:creationId xmlns:a16="http://schemas.microsoft.com/office/drawing/2014/main" id="{7D1B55C6-F5EE-3968-D1C6-663571F46394}"/>
              </a:ext>
            </a:extLst>
          </p:cNvPr>
          <p:cNvSpPr>
            <a:spLocks noGrp="1"/>
          </p:cNvSpPr>
          <p:nvPr>
            <p:ph type="title"/>
          </p:nvPr>
        </p:nvSpPr>
        <p:spPr/>
        <p:txBody>
          <a:bodyPr/>
          <a:lstStyle/>
          <a:p>
            <a:r>
              <a:rPr lang="de-AT" dirty="0"/>
              <a:t>Herausforderungen und Kontroversen in der Vergütungsberichterstattung</a:t>
            </a:r>
          </a:p>
        </p:txBody>
      </p:sp>
      <p:sp>
        <p:nvSpPr>
          <p:cNvPr id="11" name="Inhaltsplatzhalter 1">
            <a:extLst>
              <a:ext uri="{FF2B5EF4-FFF2-40B4-BE49-F238E27FC236}">
                <a16:creationId xmlns:a16="http://schemas.microsoft.com/office/drawing/2014/main" id="{C4A2BD07-6D26-BB75-A206-A4A9361B7FA0}"/>
              </a:ext>
            </a:extLst>
          </p:cNvPr>
          <p:cNvSpPr txBox="1">
            <a:spLocks/>
          </p:cNvSpPr>
          <p:nvPr/>
        </p:nvSpPr>
        <p:spPr>
          <a:xfrm>
            <a:off x="508402" y="1477134"/>
            <a:ext cx="4574344" cy="3853905"/>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AT" dirty="0"/>
              <a:t>AFRAC-Stellungnahme 37</a:t>
            </a:r>
          </a:p>
          <a:p>
            <a:pPr lvl="2"/>
            <a:r>
              <a:rPr lang="de-AT" dirty="0"/>
              <a:t>Veränderung der Rückstellungsbewegungen unter gewährter Vergütung</a:t>
            </a:r>
          </a:p>
          <a:p>
            <a:pPr lvl="3"/>
            <a:r>
              <a:rPr lang="de-AT" dirty="0"/>
              <a:t>Rechnungslegungs- bzw. Steuerperspektive</a:t>
            </a:r>
          </a:p>
          <a:p>
            <a:pPr lvl="3"/>
            <a:r>
              <a:rPr lang="de-AT" dirty="0"/>
              <a:t>Entspricht nur bedingt Pay </a:t>
            </a:r>
            <a:r>
              <a:rPr lang="de-AT" dirty="0" err="1"/>
              <a:t>for</a:t>
            </a:r>
            <a:r>
              <a:rPr lang="de-AT" dirty="0"/>
              <a:t> Performance</a:t>
            </a:r>
          </a:p>
          <a:p>
            <a:pPr lvl="2"/>
            <a:r>
              <a:rPr lang="de-AT" dirty="0"/>
              <a:t>Vermeidung von Doppelzählungen</a:t>
            </a:r>
          </a:p>
          <a:p>
            <a:pPr lvl="2"/>
            <a:endParaRPr lang="de-AT" dirty="0"/>
          </a:p>
        </p:txBody>
      </p:sp>
    </p:spTree>
    <p:extLst>
      <p:ext uri="{BB962C8B-B14F-4D97-AF65-F5344CB8AC3E}">
        <p14:creationId xmlns:p14="http://schemas.microsoft.com/office/powerpoint/2010/main" val="276187776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Musterpräsentation 16x10.potx" id="{89FEFAF3-4721-453B-9DDB-5601F7C9FC5D}" vid="{640991EF-C554-4C4C-9E8E-1E5B46439C74}"/>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Musterpräsentation im Format 16:10 (= WU Standard)</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SharedWithUsers xmlns="08b0a3ee-3d2a-451c-9a1a-7e5d5b0c9c77">
      <UserInfo>
        <DisplayName>Hernandez Perez, Laura</DisplayName>
        <AccountId>6100</AccountId>
        <AccountType/>
      </UserInfo>
      <UserInfo>
        <DisplayName>Hermann, Anett</DisplayName>
        <AccountId>2869</AccountId>
        <AccountType/>
      </UserInfo>
      <UserInfo>
        <DisplayName>Nairz, Erna</DisplayName>
        <AccountId>2359</AccountId>
        <AccountType/>
      </UserInfo>
      <UserInfo>
        <DisplayName>Haberleithner, Renate</DisplayName>
        <AccountId>1161</AccountId>
        <AccountType/>
      </UserInfo>
      <UserInfo>
        <DisplayName>Griller, Stefan</DisplayName>
        <AccountId>9180</AccountId>
        <AccountType/>
      </UserInfo>
      <UserInfo>
        <DisplayName>Koller, Monika</DisplayName>
        <AccountId>2276</AccountId>
        <AccountType/>
      </UserInfo>
      <UserInfo>
        <DisplayName>Karl, Helga</DisplayName>
        <AccountId>1913</AccountId>
        <AccountType/>
      </UserInfo>
      <UserInfo>
        <DisplayName>Mendolia, Amalia</DisplayName>
        <AccountId>9877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2" ma:contentTypeDescription="Ein neues Dokument erstellen." ma:contentTypeScope="" ma:versionID="b5ccb5bb211b6ddcc624790d84f2bb9f">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046596c9011a87760a505164f9d920d3"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46B3ED-06B1-4DE8-9648-0F78B5B453B2}">
  <ds:schemaRefs>
    <ds:schemaRef ds:uri="http://schemas.microsoft.com/sharepoint/v3/contenttype/forms"/>
  </ds:schemaRefs>
</ds:datastoreItem>
</file>

<file path=customXml/itemProps2.xml><?xml version="1.0" encoding="utf-8"?>
<ds:datastoreItem xmlns:ds="http://schemas.openxmlformats.org/officeDocument/2006/customXml" ds:itemID="{BF58DFAF-C9AD-4CE5-A221-45D64FB05328}">
  <ds:schemaRefs>
    <ds:schemaRef ds:uri="http://schemas.microsoft.com/office/2006/metadata/properties"/>
    <ds:schemaRef ds:uri="http://schemas.microsoft.com/office/infopath/2007/PartnerControls"/>
    <ds:schemaRef ds:uri="dde413db-0745-4f3a-8dca-564dc7ff6f7d"/>
    <ds:schemaRef ds:uri="08b0a3ee-3d2a-451c-9a1a-7e5d5b0c9c77"/>
    <ds:schemaRef ds:uri="1a8d9a65-8471-4209-a900-f8e11db75e0a"/>
  </ds:schemaRefs>
</ds:datastoreItem>
</file>

<file path=customXml/itemProps3.xml><?xml version="1.0" encoding="utf-8"?>
<ds:datastoreItem xmlns:ds="http://schemas.openxmlformats.org/officeDocument/2006/customXml" ds:itemID="{069B4889-3CCA-46C6-8FD4-B0AB941A4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WU Musterpräsentation 16x10</Template>
  <TotalTime>0</TotalTime>
  <Words>1007</Words>
  <Application>Microsoft Office PowerPoint</Application>
  <PresentationFormat>Bildschirmpräsentation (16:10)</PresentationFormat>
  <Paragraphs>138</Paragraphs>
  <Slides>14</Slides>
  <Notes>10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Arial</vt:lpstr>
      <vt:lpstr>Georgia</vt:lpstr>
      <vt:lpstr>open sans</vt:lpstr>
      <vt:lpstr>Roboto</vt:lpstr>
      <vt:lpstr>Verdana</vt:lpstr>
      <vt:lpstr>Wingdings</vt:lpstr>
      <vt:lpstr>WU 16:10</vt:lpstr>
      <vt:lpstr>Herausforderungen und Anpassungsbedarf bei der Vergütungsberichterstattung</vt:lpstr>
      <vt:lpstr>Corporate Governance Monitor</vt:lpstr>
      <vt:lpstr>Regulatorischer und Rechtlicher Rahmen</vt:lpstr>
      <vt:lpstr>Regulatorischer und Rechtlicher Rahmen</vt:lpstr>
      <vt:lpstr>Regulatorischer und Rechtlicher Rahmen</vt:lpstr>
      <vt:lpstr>Empfehlungen</vt:lpstr>
      <vt:lpstr>Empfehlungen</vt:lpstr>
      <vt:lpstr>Herausforderungen und Kontroversen in der Vergütungsberichterstattung</vt:lpstr>
      <vt:lpstr>Herausforderungen und Kontroversen in der Vergütungsberichterstattung</vt:lpstr>
      <vt:lpstr>Herausforderungen und Kontroversen in der Vergütungsberichterstattung</vt:lpstr>
      <vt:lpstr>Herausforderungen und Kontroversen in der Vergütungsberichterstattung</vt:lpstr>
      <vt:lpstr>Handlungsbedarf –  Mögliche Ausweisvarianten LTI</vt:lpstr>
      <vt:lpstr>Herausforderungen und Kontroversen in der Vergütungsberichterstattung</vt:lpstr>
      <vt:lpstr> </vt:lpstr>
    </vt:vector>
  </TitlesOfParts>
  <Company>Vienna University of Economics and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 Präsentationsvorlage inkl. Muster </dc:title>
  <dc:creator>Hofer, Alexander</dc:creator>
  <cp:lastModifiedBy>Hofer, Alexander</cp:lastModifiedBy>
  <cp:revision>4</cp:revision>
  <dcterms:created xsi:type="dcterms:W3CDTF">2023-10-24T15:08:46Z</dcterms:created>
  <dcterms:modified xsi:type="dcterms:W3CDTF">2023-11-21T14:55:17Z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